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9" autoAdjust="0"/>
    <p:restoredTop sz="94660"/>
  </p:normalViewPr>
  <p:slideViewPr>
    <p:cSldViewPr snapToGrid="0">
      <p:cViewPr varScale="1">
        <p:scale>
          <a:sx n="78" d="100"/>
          <a:sy n="78" d="100"/>
        </p:scale>
        <p:origin x="12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/>
              <a:t>支店別売上（東日本）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2012年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北海道</c:v>
                </c:pt>
                <c:pt idx="1">
                  <c:v>東北</c:v>
                </c:pt>
                <c:pt idx="2">
                  <c:v>関東</c:v>
                </c:pt>
                <c:pt idx="3">
                  <c:v>東海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150</c:v>
                </c:pt>
                <c:pt idx="1">
                  <c:v>80</c:v>
                </c:pt>
                <c:pt idx="2">
                  <c:v>280</c:v>
                </c:pt>
                <c:pt idx="3">
                  <c:v>100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E0D-4797-A95C-408D2389357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2013年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北海道</c:v>
                </c:pt>
                <c:pt idx="1">
                  <c:v>東北</c:v>
                </c:pt>
                <c:pt idx="2">
                  <c:v>関東</c:v>
                </c:pt>
                <c:pt idx="3">
                  <c:v>東海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155</c:v>
                </c:pt>
                <c:pt idx="1">
                  <c:v>120</c:v>
                </c:pt>
                <c:pt idx="2">
                  <c:v>290</c:v>
                </c:pt>
                <c:pt idx="3">
                  <c:v>120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E0D-4797-A95C-408D2389357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2014年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北海道</c:v>
                </c:pt>
                <c:pt idx="1">
                  <c:v>東北</c:v>
                </c:pt>
                <c:pt idx="2">
                  <c:v>関東</c:v>
                </c:pt>
                <c:pt idx="3">
                  <c:v>東海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170</c:v>
                </c:pt>
                <c:pt idx="1">
                  <c:v>150</c:v>
                </c:pt>
                <c:pt idx="2">
                  <c:v>300</c:v>
                </c:pt>
                <c:pt idx="3">
                  <c:v>165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E0D-4797-A95C-408D2389357E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2015年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北海道</c:v>
                </c:pt>
                <c:pt idx="1">
                  <c:v>東北</c:v>
                </c:pt>
                <c:pt idx="2">
                  <c:v>関東</c:v>
                </c:pt>
                <c:pt idx="3">
                  <c:v>東海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190</c:v>
                </c:pt>
                <c:pt idx="1">
                  <c:v>215</c:v>
                </c:pt>
                <c:pt idx="2">
                  <c:v>315</c:v>
                </c:pt>
                <c:pt idx="3">
                  <c:v>168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9E0D-4797-A95C-408D238935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66108064"/>
        <c:axId val="266104144"/>
      </c:barChart>
      <c:catAx>
        <c:axId val="2661080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66104144"/>
        <c:crosses val="autoZero"/>
        <c:auto val="1"/>
        <c:lblAlgn val="ctr"/>
        <c:lblOffset val="100"/>
        <c:noMultiLvlLbl val="0"/>
      </c:catAx>
      <c:valAx>
        <c:axId val="2661041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66108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8342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1826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44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7899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6623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8375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1626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6582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147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0915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2076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2982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営業戦略会議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056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過去</a:t>
            </a:r>
            <a:r>
              <a:rPr kumimoji="1" lang="en-US" altLang="ja-JP" dirty="0"/>
              <a:t>4</a:t>
            </a:r>
            <a:r>
              <a:rPr kumimoji="1" lang="ja-JP" altLang="en-US" dirty="0"/>
              <a:t>年間売上推移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427296"/>
              </p:ext>
            </p:extLst>
          </p:nvPr>
        </p:nvGraphicFramePr>
        <p:xfrm>
          <a:off x="556590" y="1846263"/>
          <a:ext cx="10999305" cy="42894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37751731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TM02900769[[fn=レトロスペクト]]</Template>
  <TotalTime>58</TotalTime>
  <Words>14</Words>
  <Application>Microsoft Office PowerPoint</Application>
  <PresentationFormat>ワイド画面</PresentationFormat>
  <Paragraphs>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Calibri</vt:lpstr>
      <vt:lpstr>Calibri Light</vt:lpstr>
      <vt:lpstr>レトロスペクト</vt:lpstr>
      <vt:lpstr>営業戦略会議</vt:lpstr>
      <vt:lpstr>過去4年間売上推移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営業戦略会議</dc:title>
  <dc:creator>毎日太郎</dc:creator>
  <cp:lastModifiedBy>毎日太郎</cp:lastModifiedBy>
  <cp:revision>7</cp:revision>
  <dcterms:created xsi:type="dcterms:W3CDTF">2016-06-05T09:06:15Z</dcterms:created>
  <dcterms:modified xsi:type="dcterms:W3CDTF">2016-07-15T01:03:29Z</dcterms:modified>
</cp:coreProperties>
</file>