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342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826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89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62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37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62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582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47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91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076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98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営業戦略会議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5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過去</a:t>
            </a:r>
            <a:r>
              <a:rPr kumimoji="1" lang="en-US" altLang="ja-JP" dirty="0"/>
              <a:t>4</a:t>
            </a:r>
            <a:r>
              <a:rPr kumimoji="1" lang="ja-JP" altLang="en-US" dirty="0"/>
              <a:t>年間売上推移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75173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57</TotalTime>
  <Words>8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Calibri</vt:lpstr>
      <vt:lpstr>Calibri Light</vt:lpstr>
      <vt:lpstr>レトロスペクト</vt:lpstr>
      <vt:lpstr>営業戦略会議</vt:lpstr>
      <vt:lpstr>過去4年間売上推移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営業戦略会議</dc:title>
  <dc:creator>毎日太郎</dc:creator>
  <cp:lastModifiedBy>毎日太郎</cp:lastModifiedBy>
  <cp:revision>7</cp:revision>
  <dcterms:created xsi:type="dcterms:W3CDTF">2016-06-05T09:06:15Z</dcterms:created>
  <dcterms:modified xsi:type="dcterms:W3CDTF">2016-07-15T01:01:10Z</dcterms:modified>
</cp:coreProperties>
</file>