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80" r:id="rId4"/>
  </p:sldMasterIdLst>
  <p:sldIdLst>
    <p:sldId id="256" r:id="rId5"/>
    <p:sldId id="258" r:id="rId6"/>
    <p:sldId id="267" r:id="rId7"/>
    <p:sldId id="259" r:id="rId8"/>
    <p:sldId id="265" r:id="rId9"/>
    <p:sldId id="270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75" d="100"/>
          <a:sy n="75" d="100"/>
        </p:scale>
        <p:origin x="31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B2D98-CA1B-4285-842B-4CB45DFC29FD}">
      <dsp:nvSpPr>
        <dsp:cNvPr id="0" name=""/>
        <dsp:cNvSpPr/>
      </dsp:nvSpPr>
      <dsp:spPr>
        <a:xfrm rot="5400000">
          <a:off x="6222433" y="-2624289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136667"/>
        <a:ext cx="6183150" cy="699054"/>
      </dsp:txXfrm>
    </dsp:sp>
    <dsp:sp modelId="{115A43CE-9CCD-47C7-B782-F76A43EA6B8E}">
      <dsp:nvSpPr>
        <dsp:cNvPr id="0" name=""/>
        <dsp:cNvSpPr/>
      </dsp:nvSpPr>
      <dsp:spPr>
        <a:xfrm>
          <a:off x="0" y="2013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 sz="33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 sz="33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49284"/>
        <a:ext cx="3404752" cy="873819"/>
      </dsp:txXfrm>
    </dsp:sp>
    <dsp:sp modelId="{A08870F4-E0D9-4304-9334-128596BF099E}">
      <dsp:nvSpPr>
        <dsp:cNvPr id="0" name=""/>
        <dsp:cNvSpPr/>
      </dsp:nvSpPr>
      <dsp:spPr>
        <a:xfrm rot="5400000">
          <a:off x="6222433" y="-1607510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1153446"/>
        <a:ext cx="6183150" cy="699054"/>
      </dsp:txXfrm>
    </dsp:sp>
    <dsp:sp modelId="{CC3F9E55-AEB5-4AA9-BCC3-F65BD04BFC80}">
      <dsp:nvSpPr>
        <dsp:cNvPr id="0" name=""/>
        <dsp:cNvSpPr/>
      </dsp:nvSpPr>
      <dsp:spPr>
        <a:xfrm>
          <a:off x="0" y="1018792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 sz="33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1066063"/>
        <a:ext cx="3404752" cy="873819"/>
      </dsp:txXfrm>
    </dsp:sp>
    <dsp:sp modelId="{FB692008-CA1A-4527-99E3-423CB7420906}">
      <dsp:nvSpPr>
        <dsp:cNvPr id="0" name=""/>
        <dsp:cNvSpPr/>
      </dsp:nvSpPr>
      <dsp:spPr>
        <a:xfrm rot="5400000">
          <a:off x="6222433" y="-590731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2170225"/>
        <a:ext cx="6183150" cy="699054"/>
      </dsp:txXfrm>
    </dsp:sp>
    <dsp:sp modelId="{DAECA636-4689-4B03-A0BA-DA9DB74FC674}">
      <dsp:nvSpPr>
        <dsp:cNvPr id="0" name=""/>
        <dsp:cNvSpPr/>
      </dsp:nvSpPr>
      <dsp:spPr>
        <a:xfrm>
          <a:off x="0" y="2035571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 sz="33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2082842"/>
        <a:ext cx="3404752" cy="873819"/>
      </dsp:txXfrm>
    </dsp:sp>
    <dsp:sp modelId="{C67B7037-4F55-4C8D-9695-7156BC268AA7}">
      <dsp:nvSpPr>
        <dsp:cNvPr id="0" name=""/>
        <dsp:cNvSpPr/>
      </dsp:nvSpPr>
      <dsp:spPr>
        <a:xfrm rot="5400000">
          <a:off x="6222433" y="426047"/>
          <a:ext cx="774688" cy="6220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 sz="19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 rot="-5400000">
        <a:off x="3499294" y="3187004"/>
        <a:ext cx="6183150" cy="699054"/>
      </dsp:txXfrm>
    </dsp:sp>
    <dsp:sp modelId="{FE2B6F7B-F0BB-40ED-BBCB-83A4C04D91D8}">
      <dsp:nvSpPr>
        <dsp:cNvPr id="0" name=""/>
        <dsp:cNvSpPr/>
      </dsp:nvSpPr>
      <dsp:spPr>
        <a:xfrm>
          <a:off x="0" y="3052350"/>
          <a:ext cx="349929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 sz="3300" kern="1200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sp:txBody>
      <dsp:txXfrm>
        <a:off x="47271" y="3099621"/>
        <a:ext cx="3404752" cy="873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6768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6768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三角のポーズ</a:t>
          </a:r>
        </a:p>
      </dsp:txBody>
      <dsp:txXfrm>
        <a:off x="6768" y="2530702"/>
        <a:ext cx="3029570" cy="623208"/>
      </dsp:txXfrm>
    </dsp:sp>
    <dsp:sp modelId="{C3E80F46-09B5-4D8C-BCD9-575A656510B3}">
      <dsp:nvSpPr>
        <dsp:cNvPr id="0" name=""/>
        <dsp:cNvSpPr/>
      </dsp:nvSpPr>
      <dsp:spPr>
        <a:xfrm>
          <a:off x="3345345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45345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瞑想のポーズ</a:t>
          </a:r>
        </a:p>
      </dsp:txBody>
      <dsp:txXfrm>
        <a:off x="3345345" y="2530702"/>
        <a:ext cx="3029570" cy="623208"/>
      </dsp:txXfrm>
    </dsp:sp>
    <dsp:sp modelId="{F421497F-A0D6-468A-9275-7A9E170A57CE}">
      <dsp:nvSpPr>
        <dsp:cNvPr id="0" name=""/>
        <dsp:cNvSpPr/>
      </dsp:nvSpPr>
      <dsp:spPr>
        <a:xfrm>
          <a:off x="6683923" y="713012"/>
          <a:ext cx="3029570" cy="25967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83923" y="2530702"/>
          <a:ext cx="3029570" cy="623208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コブラのポーズ</a:t>
          </a:r>
        </a:p>
      </dsp:txBody>
      <dsp:txXfrm>
        <a:off x="6683923" y="2530702"/>
        <a:ext cx="3029570" cy="623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7758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369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8120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798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744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64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0149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6679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2545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11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93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32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どんなクラスがあるの？</a:t>
            </a:r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860754"/>
              </p:ext>
            </p:extLst>
          </p:nvPr>
        </p:nvGraphicFramePr>
        <p:xfrm>
          <a:off x="1026941" y="2286000"/>
          <a:ext cx="10100602" cy="332232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4406116">
                  <a:extLst>
                    <a:ext uri="{9D8B030D-6E8A-4147-A177-3AD203B41FA5}">
                      <a16:colId xmlns:a16="http://schemas.microsoft.com/office/drawing/2014/main" xmlns="" val="996338662"/>
                    </a:ext>
                  </a:extLst>
                </a:gridCol>
                <a:gridCol w="2036887">
                  <a:extLst>
                    <a:ext uri="{9D8B030D-6E8A-4147-A177-3AD203B41FA5}">
                      <a16:colId xmlns:a16="http://schemas.microsoft.com/office/drawing/2014/main" xmlns="" val="530885979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xmlns="" val="3390545207"/>
                    </a:ext>
                  </a:extLst>
                </a:gridCol>
              </a:tblGrid>
              <a:tr h="3916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クラス名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定員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運動量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68129306"/>
                  </a:ext>
                </a:extLst>
              </a:tr>
              <a:tr h="50823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137160" marR="137160" marT="137160" marB="137160"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46465694"/>
                  </a:ext>
                </a:extLst>
              </a:tr>
              <a:tr h="50823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137160" marR="137160" marT="137160" marB="137160" anchor="ctr"/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02533882"/>
                  </a:ext>
                </a:extLst>
              </a:tr>
              <a:tr h="50823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多め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80249942"/>
                  </a:ext>
                </a:extLst>
              </a:tr>
              <a:tr h="50823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6324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52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インテグラル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1672</TotalTime>
  <Words>279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2" baseType="lpstr">
      <vt:lpstr>AR P丸ゴシック体M</vt:lpstr>
      <vt:lpstr>HGS創英角ｺﾞｼｯｸUB</vt:lpstr>
      <vt:lpstr>ＭＳ Ｐゴシック</vt:lpstr>
      <vt:lpstr>メイリオ</vt:lpstr>
      <vt:lpstr>Arial</vt:lpstr>
      <vt:lpstr>Calibri</vt:lpstr>
      <vt:lpstr>Calibri Light</vt:lpstr>
      <vt:lpstr>Tw Cen MT</vt:lpstr>
      <vt:lpstr>Tw Cen MT Condensed</vt:lpstr>
      <vt:lpstr>Wingdings 2</vt:lpstr>
      <vt:lpstr>Wingdings 3</vt:lpstr>
      <vt:lpstr>HDOfficeLightV0</vt:lpstr>
      <vt:lpstr>1_HDOfficeLightV0</vt:lpstr>
      <vt:lpstr>2_HDOfficeLightV0</vt:lpstr>
      <vt:lpstr>インテグラル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どんなクラスがあるの？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73</cp:revision>
  <dcterms:created xsi:type="dcterms:W3CDTF">2016-05-28T18:58:02Z</dcterms:created>
  <dcterms:modified xsi:type="dcterms:W3CDTF">2016-07-15T01:00:15Z</dcterms:modified>
</cp:coreProperties>
</file>