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216" r:id="rId4"/>
  </p:sldMasterIdLst>
  <p:sldIdLst>
    <p:sldId id="256" r:id="rId5"/>
    <p:sldId id="258" r:id="rId6"/>
    <p:sldId id="267" r:id="rId7"/>
    <p:sldId id="259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438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5763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5536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9134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0657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50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686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6049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2836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7032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06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957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  <p:sldLayoutId id="2147484220" r:id="rId4"/>
    <p:sldLayoutId id="2147484221" r:id="rId5"/>
    <p:sldLayoutId id="2147484222" r:id="rId6"/>
    <p:sldLayoutId id="2147484223" r:id="rId7"/>
    <p:sldLayoutId id="2147484224" r:id="rId8"/>
    <p:sldLayoutId id="2147484225" r:id="rId9"/>
    <p:sldLayoutId id="2147484226" r:id="rId10"/>
    <p:sldLayoutId id="21474842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535113" y="2016125"/>
          <a:ext cx="9520237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クラス別運動量の目安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8098362"/>
              </p:ext>
            </p:extLst>
          </p:nvPr>
        </p:nvGraphicFramePr>
        <p:xfrm>
          <a:off x="1023938" y="2286000"/>
          <a:ext cx="10300555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225">
                  <a:extLst>
                    <a:ext uri="{9D8B030D-6E8A-4147-A177-3AD203B41FA5}">
                      <a16:colId xmlns:a16="http://schemas.microsoft.com/office/drawing/2014/main" xmlns="" val="1198434969"/>
                    </a:ext>
                  </a:extLst>
                </a:gridCol>
                <a:gridCol w="5219114">
                  <a:extLst>
                    <a:ext uri="{9D8B030D-6E8A-4147-A177-3AD203B41FA5}">
                      <a16:colId xmlns:a16="http://schemas.microsoft.com/office/drawing/2014/main" xmlns="" val="1574413040"/>
                    </a:ext>
                  </a:extLst>
                </a:gridCol>
                <a:gridCol w="2954216">
                  <a:extLst>
                    <a:ext uri="{9D8B030D-6E8A-4147-A177-3AD203B41FA5}">
                      <a16:colId xmlns:a16="http://schemas.microsoft.com/office/drawing/2014/main" xmlns="" val="227888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運動量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クラス名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定員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xmlns="" val="29220211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ふつう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ベーシックヨガ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xmlns="" val="10040053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フローヨガ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xmlns="" val="275185059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リラックスヨガ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8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xmlns="" val="41250065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ムーンセラピーヨガ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10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xmlns="" val="1195274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69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535113" y="2016125"/>
          <a:ext cx="9520237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1727</TotalTime>
  <Words>278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Palatino Linotype</vt:lpstr>
      <vt:lpstr>Wingdings 2</vt:lpstr>
      <vt:lpstr>HDOfficeLightV0</vt:lpstr>
      <vt:lpstr>1_HDOfficeLightV0</vt:lpstr>
      <vt:lpstr>2_HDOfficeLightV0</vt:lpstr>
      <vt:lpstr>ギャラリー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クラス別運動量の目安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82</cp:revision>
  <dcterms:created xsi:type="dcterms:W3CDTF">2016-05-28T18:58:02Z</dcterms:created>
  <dcterms:modified xsi:type="dcterms:W3CDTF">2016-07-15T00:53:13Z</dcterms:modified>
</cp:coreProperties>
</file>