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156" r:id="rId4"/>
  </p:sldMasterIdLst>
  <p:sldIdLst>
    <p:sldId id="256" r:id="rId5"/>
    <p:sldId id="258" r:id="rId6"/>
    <p:sldId id="267" r:id="rId7"/>
    <p:sldId id="259" r:id="rId8"/>
    <p:sldId id="265" r:id="rId9"/>
    <p:sldId id="271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9" d="100"/>
          <a:sy n="69" d="100"/>
        </p:scale>
        <p:origin x="55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5B577A-38E9-4C92-8B49-53EE8829E28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4190BA4-DA95-47B3-BF3A-20D6BE76B189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69C7511-2322-4871-A060-A83429EBAF28}" type="parTrans" cxnId="{12951624-D64A-46BC-A65D-12A04178EDB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2B9A281-1933-4D3E-813E-7EA2F86D3A87}" type="sibTrans" cxnId="{12951624-D64A-46BC-A65D-12A04178EDB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7E22F26-7DE0-4774-BC9E-74A2433135D7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C8A75D2-E46A-4349-99EB-8FC312DFA9A2}" type="parTrans" cxnId="{7A8D37FD-37BF-485C-946F-86DA2FF524A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2729AC2-C8D3-42FC-B908-4C0D7806F19E}" type="sibTrans" cxnId="{7A8D37FD-37BF-485C-946F-86DA2FF524A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D2DB20F-FC7B-4C5D-A210-253B58A2407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3E2C085-807D-42F6-A004-D79C599EB6A6}" type="parTrans" cxnId="{7FBBDE32-ED81-4CB7-AF70-4A421402700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3EDA555-245E-46AB-A7AD-181AD5B9B511}" type="sibTrans" cxnId="{7FBBDE32-ED81-4CB7-AF70-4A421402700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3024143-52E6-43A8-8ABC-AFA6833336DC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4FE26D-567F-4DF9-89FD-666EF3727556}" type="parTrans" cxnId="{25A0504F-86CB-4137-8AC8-B09D98299A4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D107824-8486-47FC-85F4-F051B6559DF8}" type="sibTrans" cxnId="{25A0504F-86CB-4137-8AC8-B09D98299A4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D980C74-8E81-4296-BD60-EB047A83E572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40AB915-4BB3-4218-93D9-4C51884EC764}" type="parTrans" cxnId="{EB36196A-0A7E-45DD-B13F-5A19A9D68469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5371837-EAE6-4A8D-81A2-36CDEFA9FEBA}" type="sibTrans" cxnId="{EB36196A-0A7E-45DD-B13F-5A19A9D68469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898A5C5-3975-4B0E-981B-8B09C1068315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02DC80F-A0EC-48EF-A547-58BB1C8AF7A7}" type="parTrans" cxnId="{20E15A0A-F88F-47A2-8980-FA25721BEED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7710324-6D3E-4CB6-B2F3-4B3C5ABD6403}" type="sibTrans" cxnId="{20E15A0A-F88F-47A2-8980-FA25721BEED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48AE595-A352-4060-9112-C5C4213A8934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C46286D-E313-43C4-846B-EBA61D7695CB}" type="parTrans" cxnId="{E43CE754-AFF8-477C-9365-AE16B2E8CB2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677751C-E9EF-47E0-890F-E89CA8C3EE9D}" type="sibTrans" cxnId="{E43CE754-AFF8-477C-9365-AE16B2E8CB2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22939BE-5265-4534-8855-381BB9806379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24EE397-44B4-49E4-9E82-8261434F55F0}" type="parTrans" cxnId="{8AF80B74-8A8D-443F-AA8F-D468D093F54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0833A24-AF4F-4DDA-B8A0-4466B70353AF}" type="sibTrans" cxnId="{8AF80B74-8A8D-443F-AA8F-D468D093F54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33F3524-AEAB-46AC-AFFB-682ADFBE18BC}" type="pres">
      <dgm:prSet presAssocID="{805B577A-38E9-4C92-8B49-53EE8829E28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8C1AFC1-66C8-4FAE-827A-57C1B84340DB}" type="pres">
      <dgm:prSet presAssocID="{94190BA4-DA95-47B3-BF3A-20D6BE76B189}" presName="linNode" presStyleCnt="0"/>
      <dgm:spPr/>
    </dgm:pt>
    <dgm:pt modelId="{115A43CE-9CCD-47C7-B782-F76A43EA6B8E}" type="pres">
      <dgm:prSet presAssocID="{94190BA4-DA95-47B3-BF3A-20D6BE76B189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2B2D98-CA1B-4285-842B-4CB45DFC29FD}" type="pres">
      <dgm:prSet presAssocID="{94190BA4-DA95-47B3-BF3A-20D6BE76B18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A3CEED-FE97-4AC1-9643-F8EEA2FA128D}" type="pres">
      <dgm:prSet presAssocID="{12B9A281-1933-4D3E-813E-7EA2F86D3A87}" presName="sp" presStyleCnt="0"/>
      <dgm:spPr/>
    </dgm:pt>
    <dgm:pt modelId="{CA101F8A-635B-4CA6-9A8A-9B46A70C6DDC}" type="pres">
      <dgm:prSet presAssocID="{FD2DB20F-FC7B-4C5D-A210-253B58A24070}" presName="linNode" presStyleCnt="0"/>
      <dgm:spPr/>
    </dgm:pt>
    <dgm:pt modelId="{CC3F9E55-AEB5-4AA9-BCC3-F65BD04BFC80}" type="pres">
      <dgm:prSet presAssocID="{FD2DB20F-FC7B-4C5D-A210-253B58A2407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8870F4-E0D9-4304-9334-128596BF099E}" type="pres">
      <dgm:prSet presAssocID="{FD2DB20F-FC7B-4C5D-A210-253B58A2407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E43CD77-FBD2-4DDC-BD5D-1D66301AC49F}" type="pres">
      <dgm:prSet presAssocID="{13EDA555-245E-46AB-A7AD-181AD5B9B511}" presName="sp" presStyleCnt="0"/>
      <dgm:spPr/>
    </dgm:pt>
    <dgm:pt modelId="{C1324C3B-2E4B-4C45-8D24-6CB9409D87CA}" type="pres">
      <dgm:prSet presAssocID="{3D980C74-8E81-4296-BD60-EB047A83E572}" presName="linNode" presStyleCnt="0"/>
      <dgm:spPr/>
    </dgm:pt>
    <dgm:pt modelId="{DAECA636-4689-4B03-A0BA-DA9DB74FC674}" type="pres">
      <dgm:prSet presAssocID="{3D980C74-8E81-4296-BD60-EB047A83E572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692008-CA1A-4527-99E3-423CB7420906}" type="pres">
      <dgm:prSet presAssocID="{3D980C74-8E81-4296-BD60-EB047A83E572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28F82FC-40F7-4D74-BF6F-754439162399}" type="pres">
      <dgm:prSet presAssocID="{95371837-EAE6-4A8D-81A2-36CDEFA9FEBA}" presName="sp" presStyleCnt="0"/>
      <dgm:spPr/>
    </dgm:pt>
    <dgm:pt modelId="{70A660EC-319E-4256-B021-E2F508832F88}" type="pres">
      <dgm:prSet presAssocID="{148AE595-A352-4060-9112-C5C4213A8934}" presName="linNode" presStyleCnt="0"/>
      <dgm:spPr/>
    </dgm:pt>
    <dgm:pt modelId="{FE2B6F7B-F0BB-40ED-BBCB-83A4C04D91D8}" type="pres">
      <dgm:prSet presAssocID="{148AE595-A352-4060-9112-C5C4213A8934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67B7037-4F55-4C8D-9695-7156BC268AA7}" type="pres">
      <dgm:prSet presAssocID="{148AE595-A352-4060-9112-C5C4213A8934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00205A-E5D6-42F1-B858-04334D993160}" type="presOf" srcId="{222939BE-5265-4534-8855-381BB9806379}" destId="{C67B7037-4F55-4C8D-9695-7156BC268AA7}" srcOrd="0" destOrd="0" presId="urn:microsoft.com/office/officeart/2005/8/layout/vList5"/>
    <dgm:cxn modelId="{20E15A0A-F88F-47A2-8980-FA25721BEEDE}" srcId="{3D980C74-8E81-4296-BD60-EB047A83E572}" destId="{2898A5C5-3975-4B0E-981B-8B09C1068315}" srcOrd="0" destOrd="0" parTransId="{702DC80F-A0EC-48EF-A547-58BB1C8AF7A7}" sibTransId="{C7710324-6D3E-4CB6-B2F3-4B3C5ABD6403}"/>
    <dgm:cxn modelId="{A880C295-DBF5-4624-9073-4AF38574A5FB}" type="presOf" srcId="{F7E22F26-7DE0-4774-BC9E-74A2433135D7}" destId="{AA2B2D98-CA1B-4285-842B-4CB45DFC29FD}" srcOrd="0" destOrd="0" presId="urn:microsoft.com/office/officeart/2005/8/layout/vList5"/>
    <dgm:cxn modelId="{25A0504F-86CB-4137-8AC8-B09D98299A4F}" srcId="{FD2DB20F-FC7B-4C5D-A210-253B58A24070}" destId="{63024143-52E6-43A8-8ABC-AFA6833336DC}" srcOrd="0" destOrd="0" parTransId="{964FE26D-567F-4DF9-89FD-666EF3727556}" sibTransId="{ED107824-8486-47FC-85F4-F051B6559DF8}"/>
    <dgm:cxn modelId="{2328CEF2-C828-4FD5-B02C-C48D5F789D1A}" type="presOf" srcId="{94190BA4-DA95-47B3-BF3A-20D6BE76B189}" destId="{115A43CE-9CCD-47C7-B782-F76A43EA6B8E}" srcOrd="0" destOrd="0" presId="urn:microsoft.com/office/officeart/2005/8/layout/vList5"/>
    <dgm:cxn modelId="{7915C077-5450-4AA2-9407-7F3CECBF612A}" type="presOf" srcId="{148AE595-A352-4060-9112-C5C4213A8934}" destId="{FE2B6F7B-F0BB-40ED-BBCB-83A4C04D91D8}" srcOrd="0" destOrd="0" presId="urn:microsoft.com/office/officeart/2005/8/layout/vList5"/>
    <dgm:cxn modelId="{12951624-D64A-46BC-A65D-12A04178EDBC}" srcId="{805B577A-38E9-4C92-8B49-53EE8829E28A}" destId="{94190BA4-DA95-47B3-BF3A-20D6BE76B189}" srcOrd="0" destOrd="0" parTransId="{B69C7511-2322-4871-A060-A83429EBAF28}" sibTransId="{12B9A281-1933-4D3E-813E-7EA2F86D3A87}"/>
    <dgm:cxn modelId="{E43CE754-AFF8-477C-9365-AE16B2E8CB20}" srcId="{805B577A-38E9-4C92-8B49-53EE8829E28A}" destId="{148AE595-A352-4060-9112-C5C4213A8934}" srcOrd="3" destOrd="0" parTransId="{7C46286D-E313-43C4-846B-EBA61D7695CB}" sibTransId="{0677751C-E9EF-47E0-890F-E89CA8C3EE9D}"/>
    <dgm:cxn modelId="{608B2733-8504-4541-9670-AFF9CECBE693}" type="presOf" srcId="{3D980C74-8E81-4296-BD60-EB047A83E572}" destId="{DAECA636-4689-4B03-A0BA-DA9DB74FC674}" srcOrd="0" destOrd="0" presId="urn:microsoft.com/office/officeart/2005/8/layout/vList5"/>
    <dgm:cxn modelId="{C2A3F0C8-5F88-4E04-B66C-9D671D16204A}" type="presOf" srcId="{FD2DB20F-FC7B-4C5D-A210-253B58A24070}" destId="{CC3F9E55-AEB5-4AA9-BCC3-F65BD04BFC80}" srcOrd="0" destOrd="0" presId="urn:microsoft.com/office/officeart/2005/8/layout/vList5"/>
    <dgm:cxn modelId="{8AF80B74-8A8D-443F-AA8F-D468D093F547}" srcId="{148AE595-A352-4060-9112-C5C4213A8934}" destId="{222939BE-5265-4534-8855-381BB9806379}" srcOrd="0" destOrd="0" parTransId="{524EE397-44B4-49E4-9E82-8261434F55F0}" sibTransId="{E0833A24-AF4F-4DDA-B8A0-4466B70353AF}"/>
    <dgm:cxn modelId="{7FBBDE32-ED81-4CB7-AF70-4A421402700C}" srcId="{805B577A-38E9-4C92-8B49-53EE8829E28A}" destId="{FD2DB20F-FC7B-4C5D-A210-253B58A24070}" srcOrd="1" destOrd="0" parTransId="{63E2C085-807D-42F6-A004-D79C599EB6A6}" sibTransId="{13EDA555-245E-46AB-A7AD-181AD5B9B511}"/>
    <dgm:cxn modelId="{EB36196A-0A7E-45DD-B13F-5A19A9D68469}" srcId="{805B577A-38E9-4C92-8B49-53EE8829E28A}" destId="{3D980C74-8E81-4296-BD60-EB047A83E572}" srcOrd="2" destOrd="0" parTransId="{640AB915-4BB3-4218-93D9-4C51884EC764}" sibTransId="{95371837-EAE6-4A8D-81A2-36CDEFA9FEBA}"/>
    <dgm:cxn modelId="{12A6BB09-7743-426C-970C-B4168C939E79}" type="presOf" srcId="{2898A5C5-3975-4B0E-981B-8B09C1068315}" destId="{FB692008-CA1A-4527-99E3-423CB7420906}" srcOrd="0" destOrd="0" presId="urn:microsoft.com/office/officeart/2005/8/layout/vList5"/>
    <dgm:cxn modelId="{6B0804D6-FEF3-4EAD-BA3B-005275EBB8B1}" type="presOf" srcId="{805B577A-38E9-4C92-8B49-53EE8829E28A}" destId="{A33F3524-AEAB-46AC-AFFB-682ADFBE18BC}" srcOrd="0" destOrd="0" presId="urn:microsoft.com/office/officeart/2005/8/layout/vList5"/>
    <dgm:cxn modelId="{7A8D37FD-37BF-485C-946F-86DA2FF524A6}" srcId="{94190BA4-DA95-47B3-BF3A-20D6BE76B189}" destId="{F7E22F26-7DE0-4774-BC9E-74A2433135D7}" srcOrd="0" destOrd="0" parTransId="{DC8A75D2-E46A-4349-99EB-8FC312DFA9A2}" sibTransId="{62729AC2-C8D3-42FC-B908-4C0D7806F19E}"/>
    <dgm:cxn modelId="{1F960225-A0BA-467E-A1E5-CD4A51F41712}" type="presOf" srcId="{63024143-52E6-43A8-8ABC-AFA6833336DC}" destId="{A08870F4-E0D9-4304-9334-128596BF099E}" srcOrd="0" destOrd="0" presId="urn:microsoft.com/office/officeart/2005/8/layout/vList5"/>
    <dgm:cxn modelId="{7FA7FC0E-FC97-4549-9C4C-37BA9283295A}" type="presParOf" srcId="{A33F3524-AEAB-46AC-AFFB-682ADFBE18BC}" destId="{38C1AFC1-66C8-4FAE-827A-57C1B84340DB}" srcOrd="0" destOrd="0" presId="urn:microsoft.com/office/officeart/2005/8/layout/vList5"/>
    <dgm:cxn modelId="{123A84C2-7AB0-417B-BC2D-02BA8B3305A5}" type="presParOf" srcId="{38C1AFC1-66C8-4FAE-827A-57C1B84340DB}" destId="{115A43CE-9CCD-47C7-B782-F76A43EA6B8E}" srcOrd="0" destOrd="0" presId="urn:microsoft.com/office/officeart/2005/8/layout/vList5"/>
    <dgm:cxn modelId="{9CF3D65B-433C-4DEF-BD84-EB86F09DA9A2}" type="presParOf" srcId="{38C1AFC1-66C8-4FAE-827A-57C1B84340DB}" destId="{AA2B2D98-CA1B-4285-842B-4CB45DFC29FD}" srcOrd="1" destOrd="0" presId="urn:microsoft.com/office/officeart/2005/8/layout/vList5"/>
    <dgm:cxn modelId="{A3012B9F-6753-4F62-9067-D48BF02F09ED}" type="presParOf" srcId="{A33F3524-AEAB-46AC-AFFB-682ADFBE18BC}" destId="{6EA3CEED-FE97-4AC1-9643-F8EEA2FA128D}" srcOrd="1" destOrd="0" presId="urn:microsoft.com/office/officeart/2005/8/layout/vList5"/>
    <dgm:cxn modelId="{6773AB12-2A23-42E1-9E49-1FBD64A1E17F}" type="presParOf" srcId="{A33F3524-AEAB-46AC-AFFB-682ADFBE18BC}" destId="{CA101F8A-635B-4CA6-9A8A-9B46A70C6DDC}" srcOrd="2" destOrd="0" presId="urn:microsoft.com/office/officeart/2005/8/layout/vList5"/>
    <dgm:cxn modelId="{F27C7615-634E-4E57-B8FB-A7112CC0ECA1}" type="presParOf" srcId="{CA101F8A-635B-4CA6-9A8A-9B46A70C6DDC}" destId="{CC3F9E55-AEB5-4AA9-BCC3-F65BD04BFC80}" srcOrd="0" destOrd="0" presId="urn:microsoft.com/office/officeart/2005/8/layout/vList5"/>
    <dgm:cxn modelId="{8D10644E-9A1F-4B60-8624-904776E0E8E1}" type="presParOf" srcId="{CA101F8A-635B-4CA6-9A8A-9B46A70C6DDC}" destId="{A08870F4-E0D9-4304-9334-128596BF099E}" srcOrd="1" destOrd="0" presId="urn:microsoft.com/office/officeart/2005/8/layout/vList5"/>
    <dgm:cxn modelId="{C5BE8DE3-A046-4C98-B2B6-E26957042170}" type="presParOf" srcId="{A33F3524-AEAB-46AC-AFFB-682ADFBE18BC}" destId="{CE43CD77-FBD2-4DDC-BD5D-1D66301AC49F}" srcOrd="3" destOrd="0" presId="urn:microsoft.com/office/officeart/2005/8/layout/vList5"/>
    <dgm:cxn modelId="{DFBF1384-47E5-4D6A-85D0-E2EFA569AA84}" type="presParOf" srcId="{A33F3524-AEAB-46AC-AFFB-682ADFBE18BC}" destId="{C1324C3B-2E4B-4C45-8D24-6CB9409D87CA}" srcOrd="4" destOrd="0" presId="urn:microsoft.com/office/officeart/2005/8/layout/vList5"/>
    <dgm:cxn modelId="{51C3F639-9585-4FB1-B8C8-2E3B37B43508}" type="presParOf" srcId="{C1324C3B-2E4B-4C45-8D24-6CB9409D87CA}" destId="{DAECA636-4689-4B03-A0BA-DA9DB74FC674}" srcOrd="0" destOrd="0" presId="urn:microsoft.com/office/officeart/2005/8/layout/vList5"/>
    <dgm:cxn modelId="{3FB70D52-51D5-44B0-A9D9-920D4BECFAEB}" type="presParOf" srcId="{C1324C3B-2E4B-4C45-8D24-6CB9409D87CA}" destId="{FB692008-CA1A-4527-99E3-423CB7420906}" srcOrd="1" destOrd="0" presId="urn:microsoft.com/office/officeart/2005/8/layout/vList5"/>
    <dgm:cxn modelId="{EA54FC31-41B3-4CE7-90E4-A6A17DA6DE41}" type="presParOf" srcId="{A33F3524-AEAB-46AC-AFFB-682ADFBE18BC}" destId="{E28F82FC-40F7-4D74-BF6F-754439162399}" srcOrd="5" destOrd="0" presId="urn:microsoft.com/office/officeart/2005/8/layout/vList5"/>
    <dgm:cxn modelId="{749E5540-4395-4BC8-BCDA-29EA81E8D843}" type="presParOf" srcId="{A33F3524-AEAB-46AC-AFFB-682ADFBE18BC}" destId="{70A660EC-319E-4256-B021-E2F508832F88}" srcOrd="6" destOrd="0" presId="urn:microsoft.com/office/officeart/2005/8/layout/vList5"/>
    <dgm:cxn modelId="{088E750D-694D-4346-AB66-DBFB946304FF}" type="presParOf" srcId="{70A660EC-319E-4256-B021-E2F508832F88}" destId="{FE2B6F7B-F0BB-40ED-BBCB-83A4C04D91D8}" srcOrd="0" destOrd="0" presId="urn:microsoft.com/office/officeart/2005/8/layout/vList5"/>
    <dgm:cxn modelId="{664345EB-F04B-4A3B-8E4F-002EF272C07E}" type="presParOf" srcId="{70A660EC-319E-4256-B021-E2F508832F88}" destId="{C67B7037-4F55-4C8D-9695-7156BC268AA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5600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2759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1974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6278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5122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24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3293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9602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434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555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4239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50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  <p:sldLayoutId id="2147484164" r:id="rId8"/>
    <p:sldLayoutId id="2147484165" r:id="rId9"/>
    <p:sldLayoutId id="2147484166" r:id="rId10"/>
    <p:sldLayoutId id="214748416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2160708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クラス別運動量の目安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9446511"/>
              </p:ext>
            </p:extLst>
          </p:nvPr>
        </p:nvGraphicFramePr>
        <p:xfrm>
          <a:off x="1450975" y="2016126"/>
          <a:ext cx="9976061" cy="3441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1458"/>
                <a:gridCol w="3573145"/>
                <a:gridCol w="3201458"/>
              </a:tblGrid>
              <a:tr h="49103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運動量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クラス名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定員</a:t>
                      </a:r>
                    </a:p>
                  </a:txBody>
                  <a:tcPr/>
                </a:tc>
              </a:tr>
              <a:tr h="664345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ふつう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ベーシックヨガ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800" dirty="0"/>
                        <a:t>12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/>
                </a:tc>
              </a:tr>
              <a:tr h="664345">
                <a:tc>
                  <a:txBody>
                    <a:bodyPr/>
                    <a:lstStyle/>
                    <a:p>
                      <a:pPr algn="l"/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フローヨガ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800" dirty="0"/>
                        <a:t>12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/>
                </a:tc>
              </a:tr>
              <a:tr h="6643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少なめ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リラックスヨガ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800" dirty="0"/>
                        <a:t>8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/>
                </a:tc>
              </a:tr>
              <a:tr h="819947">
                <a:tc>
                  <a:txBody>
                    <a:bodyPr/>
                    <a:lstStyle/>
                    <a:p>
                      <a:pPr algn="l"/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ムーンセラピーヨガ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800" dirty="0"/>
                        <a:t>10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697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1746</TotalTime>
  <Words>278</Words>
  <Application>Microsoft Office PowerPoint</Application>
  <PresentationFormat>ワイド画面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7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游ゴシック</vt:lpstr>
      <vt:lpstr>游ゴシック Light</vt:lpstr>
      <vt:lpstr>Arial</vt:lpstr>
      <vt:lpstr>Calibri</vt:lpstr>
      <vt:lpstr>Calibri Light</vt:lpstr>
      <vt:lpstr>Gill Sans MT</vt:lpstr>
      <vt:lpstr>Wingdings 2</vt:lpstr>
      <vt:lpstr>HDOfficeLightV0</vt:lpstr>
      <vt:lpstr>1_HDOfficeLightV0</vt:lpstr>
      <vt:lpstr>2_HDOfficeLightV0</vt:lpstr>
      <vt:lpstr>ギャラリー</vt:lpstr>
      <vt:lpstr>ヨガ教室開催のご案内</vt:lpstr>
      <vt:lpstr>ヨガって何？</vt:lpstr>
      <vt:lpstr>こんな症状ありませんか？</vt:lpstr>
      <vt:lpstr>ヨガをすると何が変化する？</vt:lpstr>
      <vt:lpstr>ヨガは難しくない？</vt:lpstr>
      <vt:lpstr>クラス別運動量の目安</vt:lpstr>
      <vt:lpstr>どんなポーズがあるの？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83</cp:revision>
  <dcterms:created xsi:type="dcterms:W3CDTF">2016-05-28T18:58:02Z</dcterms:created>
  <dcterms:modified xsi:type="dcterms:W3CDTF">2016-07-15T00:51:26Z</dcterms:modified>
</cp:coreProperties>
</file>