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965" r:id="rId1"/>
    <p:sldMasterId id="2147483977" r:id="rId2"/>
    <p:sldMasterId id="2147484001" r:id="rId3"/>
    <p:sldMasterId id="2147484156" r:id="rId4"/>
  </p:sldMasterIdLst>
  <p:sldIdLst>
    <p:sldId id="256" r:id="rId5"/>
    <p:sldId id="258" r:id="rId6"/>
    <p:sldId id="267" r:id="rId7"/>
    <p:sldId id="259" r:id="rId8"/>
    <p:sldId id="265" r:id="rId9"/>
    <p:sldId id="271" r:id="rId10"/>
    <p:sldId id="269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7292A2E-F333-43FB-9621-5CBBE7FDCDCB}" styleName="淡色スタイル 2 - アクセント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85BE263C-DBD7-4A20-BB59-AAB30ACAA65A}" styleName="中間スタイル 3 - アクセント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3C2FFA5D-87B4-456A-9821-1D502468CF0F}" styleName="テーマ スタイル 1 - アクセント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012ECD-51FC-41F1-AA8D-1B2483CD663E}" styleName="淡色スタイル 2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2" autoAdjust="0"/>
    <p:restoredTop sz="94270" autoAdjust="0"/>
  </p:normalViewPr>
  <p:slideViewPr>
    <p:cSldViewPr snapToGrid="0">
      <p:cViewPr varScale="1">
        <p:scale>
          <a:sx n="69" d="100"/>
          <a:sy n="69" d="100"/>
        </p:scale>
        <p:origin x="552" y="7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image" Target="../media/image4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05B577A-38E9-4C92-8B49-53EE8829E28A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kumimoji="1" lang="ja-JP" altLang="en-US"/>
        </a:p>
      </dgm:t>
    </dgm:pt>
    <dgm:pt modelId="{94190BA4-DA95-47B3-BF3A-20D6BE76B189}">
      <dgm:prSet/>
      <dgm:spPr/>
      <dgm:t>
        <a:bodyPr/>
        <a:lstStyle/>
        <a:p>
          <a:pPr rtl="0" eaLnBrk="1" latinLnBrk="0" hangingPunct="1">
            <a:buClr>
              <a:schemeClr val="accent1"/>
            </a:buClr>
            <a:buSzPct val="115000"/>
            <a:buFont typeface="Arial" panose="020B0604020202020204" pitchFamily="34" charset="0"/>
            <a:buChar char="•"/>
          </a:pPr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丈夫な体を作る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B69C7511-2322-4871-A060-A83429EBAF28}" type="parTrans" cxnId="{12951624-D64A-46BC-A65D-12A04178EDBC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12B9A281-1933-4D3E-813E-7EA2F86D3A87}" type="sibTrans" cxnId="{12951624-D64A-46BC-A65D-12A04178EDBC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F7E22F26-7DE0-4774-BC9E-74A2433135D7}">
      <dgm:prSet/>
      <dgm:spPr/>
      <dgm:t>
        <a:bodyPr/>
        <a:lstStyle/>
        <a:p>
          <a:pPr rtl="0" eaLnBrk="1" latinLnBrk="0" hangingPunct="1"/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いろいろなポーズをすることで骨と関節が鍛えられます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DC8A75D2-E46A-4349-99EB-8FC312DFA9A2}" type="parTrans" cxnId="{7A8D37FD-37BF-485C-946F-86DA2FF524A6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62729AC2-C8D3-42FC-B908-4C0D7806F19E}" type="sibTrans" cxnId="{7A8D37FD-37BF-485C-946F-86DA2FF524A6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FD2DB20F-FC7B-4C5D-A210-253B58A24070}">
      <dgm:prSet/>
      <dgm:spPr/>
      <dgm:t>
        <a:bodyPr/>
        <a:lstStyle/>
        <a:p>
          <a:pPr rtl="0" eaLnBrk="1" latinLnBrk="0" hangingPunct="1"/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姿勢がよくなる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63E2C085-807D-42F6-A004-D79C599EB6A6}" type="parTrans" cxnId="{7FBBDE32-ED81-4CB7-AF70-4A421402700C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13EDA555-245E-46AB-A7AD-181AD5B9B511}" type="sibTrans" cxnId="{7FBBDE32-ED81-4CB7-AF70-4A421402700C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63024143-52E6-43A8-8ABC-AFA6833336DC}">
      <dgm:prSet/>
      <dgm:spPr/>
      <dgm:t>
        <a:bodyPr/>
        <a:lstStyle/>
        <a:p>
          <a:pPr rtl="0" eaLnBrk="1" latinLnBrk="0" hangingPunct="1"/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体の深部にある筋肉（体幹）が鍛えられ、ゆがみが矯正されます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964FE26D-567F-4DF9-89FD-666EF3727556}" type="parTrans" cxnId="{25A0504F-86CB-4137-8AC8-B09D98299A4F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ED107824-8486-47FC-85F4-F051B6559DF8}" type="sibTrans" cxnId="{25A0504F-86CB-4137-8AC8-B09D98299A4F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3D980C74-8E81-4296-BD60-EB047A83E572}">
      <dgm:prSet/>
      <dgm:spPr/>
      <dgm:t>
        <a:bodyPr/>
        <a:lstStyle/>
        <a:p>
          <a:pPr rtl="0" eaLnBrk="1" latinLnBrk="0" hangingPunct="1"/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体内環境の向上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640AB915-4BB3-4218-93D9-4C51884EC764}" type="parTrans" cxnId="{EB36196A-0A7E-45DD-B13F-5A19A9D68469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95371837-EAE6-4A8D-81A2-36CDEFA9FEBA}" type="sibTrans" cxnId="{EB36196A-0A7E-45DD-B13F-5A19A9D68469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2898A5C5-3975-4B0E-981B-8B09C1068315}">
      <dgm:prSet/>
      <dgm:spPr/>
      <dgm:t>
        <a:bodyPr/>
        <a:lstStyle/>
        <a:p>
          <a:pPr rtl="0" eaLnBrk="1" latinLnBrk="0" hangingPunct="1"/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リンパの流れや血行がよくなることで内臓が活性化されます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702DC80F-A0EC-48EF-A547-58BB1C8AF7A7}" type="parTrans" cxnId="{20E15A0A-F88F-47A2-8980-FA25721BEEDE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C7710324-6D3E-4CB6-B2F3-4B3C5ABD6403}" type="sibTrans" cxnId="{20E15A0A-F88F-47A2-8980-FA25721BEEDE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148AE595-A352-4060-9112-C5C4213A8934}">
      <dgm:prSet/>
      <dgm:spPr/>
      <dgm:t>
        <a:bodyPr/>
        <a:lstStyle/>
        <a:p>
          <a:pPr rtl="0" eaLnBrk="1" latinLnBrk="0" hangingPunct="1"/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ストレスの緩和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7C46286D-E313-43C4-846B-EBA61D7695CB}" type="parTrans" cxnId="{E43CE754-AFF8-477C-9365-AE16B2E8CB20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0677751C-E9EF-47E0-890F-E89CA8C3EE9D}" type="sibTrans" cxnId="{E43CE754-AFF8-477C-9365-AE16B2E8CB20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222939BE-5265-4534-8855-381BB9806379}">
      <dgm:prSet/>
      <dgm:spPr/>
      <dgm:t>
        <a:bodyPr/>
        <a:lstStyle/>
        <a:p>
          <a:pPr rtl="0" eaLnBrk="1" latinLnBrk="0" hangingPunct="1"/>
          <a:r>
            <a:rPr kumimoji="1" lang="ja-JP">
              <a:latin typeface="AR P丸ゴシック体M" panose="020B0600010101010101" pitchFamily="50" charset="-128"/>
              <a:ea typeface="AR P丸ゴシック体M" panose="020B0600010101010101" pitchFamily="50" charset="-128"/>
            </a:rPr>
            <a:t>呼吸法や瞑想などでリラックスを得、気持ちを落ち着かせストレスをなくします</a:t>
          </a:r>
          <a:endParaRPr lang="ja-JP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524EE397-44B4-49E4-9E82-8261434F55F0}" type="parTrans" cxnId="{8AF80B74-8A8D-443F-AA8F-D468D093F547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E0833A24-AF4F-4DDA-B8A0-4466B70353AF}" type="sibTrans" cxnId="{8AF80B74-8A8D-443F-AA8F-D468D093F547}">
      <dgm:prSet/>
      <dgm:spPr/>
      <dgm:t>
        <a:bodyPr/>
        <a:lstStyle/>
        <a:p>
          <a:endParaRPr kumimoji="1" lang="ja-JP" altLang="en-US">
            <a:latin typeface="AR P丸ゴシック体M" panose="020B0600010101010101" pitchFamily="50" charset="-128"/>
            <a:ea typeface="AR P丸ゴシック体M" panose="020B0600010101010101" pitchFamily="50" charset="-128"/>
          </a:endParaRPr>
        </a:p>
      </dgm:t>
    </dgm:pt>
    <dgm:pt modelId="{A33F3524-AEAB-46AC-AFFB-682ADFBE18BC}" type="pres">
      <dgm:prSet presAssocID="{805B577A-38E9-4C92-8B49-53EE8829E28A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38C1AFC1-66C8-4FAE-827A-57C1B84340DB}" type="pres">
      <dgm:prSet presAssocID="{94190BA4-DA95-47B3-BF3A-20D6BE76B189}" presName="linNode" presStyleCnt="0"/>
      <dgm:spPr/>
    </dgm:pt>
    <dgm:pt modelId="{115A43CE-9CCD-47C7-B782-F76A43EA6B8E}" type="pres">
      <dgm:prSet presAssocID="{94190BA4-DA95-47B3-BF3A-20D6BE76B189}" presName="parentText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AA2B2D98-CA1B-4285-842B-4CB45DFC29FD}" type="pres">
      <dgm:prSet presAssocID="{94190BA4-DA95-47B3-BF3A-20D6BE76B189}" presName="descendantText" presStyleLbl="align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6EA3CEED-FE97-4AC1-9643-F8EEA2FA128D}" type="pres">
      <dgm:prSet presAssocID="{12B9A281-1933-4D3E-813E-7EA2F86D3A87}" presName="sp" presStyleCnt="0"/>
      <dgm:spPr/>
    </dgm:pt>
    <dgm:pt modelId="{CA101F8A-635B-4CA6-9A8A-9B46A70C6DDC}" type="pres">
      <dgm:prSet presAssocID="{FD2DB20F-FC7B-4C5D-A210-253B58A24070}" presName="linNode" presStyleCnt="0"/>
      <dgm:spPr/>
    </dgm:pt>
    <dgm:pt modelId="{CC3F9E55-AEB5-4AA9-BCC3-F65BD04BFC80}" type="pres">
      <dgm:prSet presAssocID="{FD2DB20F-FC7B-4C5D-A210-253B58A24070}" presName="parentText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A08870F4-E0D9-4304-9334-128596BF099E}" type="pres">
      <dgm:prSet presAssocID="{FD2DB20F-FC7B-4C5D-A210-253B58A24070}" presName="descendantText" presStyleLbl="align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CE43CD77-FBD2-4DDC-BD5D-1D66301AC49F}" type="pres">
      <dgm:prSet presAssocID="{13EDA555-245E-46AB-A7AD-181AD5B9B511}" presName="sp" presStyleCnt="0"/>
      <dgm:spPr/>
    </dgm:pt>
    <dgm:pt modelId="{C1324C3B-2E4B-4C45-8D24-6CB9409D87CA}" type="pres">
      <dgm:prSet presAssocID="{3D980C74-8E81-4296-BD60-EB047A83E572}" presName="linNode" presStyleCnt="0"/>
      <dgm:spPr/>
    </dgm:pt>
    <dgm:pt modelId="{DAECA636-4689-4B03-A0BA-DA9DB74FC674}" type="pres">
      <dgm:prSet presAssocID="{3D980C74-8E81-4296-BD60-EB047A83E572}" presName="parentText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FB692008-CA1A-4527-99E3-423CB7420906}" type="pres">
      <dgm:prSet presAssocID="{3D980C74-8E81-4296-BD60-EB047A83E572}" presName="descendantText" presStyleLbl="align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E28F82FC-40F7-4D74-BF6F-754439162399}" type="pres">
      <dgm:prSet presAssocID="{95371837-EAE6-4A8D-81A2-36CDEFA9FEBA}" presName="sp" presStyleCnt="0"/>
      <dgm:spPr/>
    </dgm:pt>
    <dgm:pt modelId="{70A660EC-319E-4256-B021-E2F508832F88}" type="pres">
      <dgm:prSet presAssocID="{148AE595-A352-4060-9112-C5C4213A8934}" presName="linNode" presStyleCnt="0"/>
      <dgm:spPr/>
    </dgm:pt>
    <dgm:pt modelId="{FE2B6F7B-F0BB-40ED-BBCB-83A4C04D91D8}" type="pres">
      <dgm:prSet presAssocID="{148AE595-A352-4060-9112-C5C4213A8934}" presName="parentText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C67B7037-4F55-4C8D-9695-7156BC268AA7}" type="pres">
      <dgm:prSet presAssocID="{148AE595-A352-4060-9112-C5C4213A8934}" presName="descendantText" presStyleLbl="align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F500205A-E5D6-42F1-B858-04334D993160}" type="presOf" srcId="{222939BE-5265-4534-8855-381BB9806379}" destId="{C67B7037-4F55-4C8D-9695-7156BC268AA7}" srcOrd="0" destOrd="0" presId="urn:microsoft.com/office/officeart/2005/8/layout/vList5"/>
    <dgm:cxn modelId="{20E15A0A-F88F-47A2-8980-FA25721BEEDE}" srcId="{3D980C74-8E81-4296-BD60-EB047A83E572}" destId="{2898A5C5-3975-4B0E-981B-8B09C1068315}" srcOrd="0" destOrd="0" parTransId="{702DC80F-A0EC-48EF-A547-58BB1C8AF7A7}" sibTransId="{C7710324-6D3E-4CB6-B2F3-4B3C5ABD6403}"/>
    <dgm:cxn modelId="{A880C295-DBF5-4624-9073-4AF38574A5FB}" type="presOf" srcId="{F7E22F26-7DE0-4774-BC9E-74A2433135D7}" destId="{AA2B2D98-CA1B-4285-842B-4CB45DFC29FD}" srcOrd="0" destOrd="0" presId="urn:microsoft.com/office/officeart/2005/8/layout/vList5"/>
    <dgm:cxn modelId="{25A0504F-86CB-4137-8AC8-B09D98299A4F}" srcId="{FD2DB20F-FC7B-4C5D-A210-253B58A24070}" destId="{63024143-52E6-43A8-8ABC-AFA6833336DC}" srcOrd="0" destOrd="0" parTransId="{964FE26D-567F-4DF9-89FD-666EF3727556}" sibTransId="{ED107824-8486-47FC-85F4-F051B6559DF8}"/>
    <dgm:cxn modelId="{2328CEF2-C828-4FD5-B02C-C48D5F789D1A}" type="presOf" srcId="{94190BA4-DA95-47B3-BF3A-20D6BE76B189}" destId="{115A43CE-9CCD-47C7-B782-F76A43EA6B8E}" srcOrd="0" destOrd="0" presId="urn:microsoft.com/office/officeart/2005/8/layout/vList5"/>
    <dgm:cxn modelId="{7915C077-5450-4AA2-9407-7F3CECBF612A}" type="presOf" srcId="{148AE595-A352-4060-9112-C5C4213A8934}" destId="{FE2B6F7B-F0BB-40ED-BBCB-83A4C04D91D8}" srcOrd="0" destOrd="0" presId="urn:microsoft.com/office/officeart/2005/8/layout/vList5"/>
    <dgm:cxn modelId="{12951624-D64A-46BC-A65D-12A04178EDBC}" srcId="{805B577A-38E9-4C92-8B49-53EE8829E28A}" destId="{94190BA4-DA95-47B3-BF3A-20D6BE76B189}" srcOrd="0" destOrd="0" parTransId="{B69C7511-2322-4871-A060-A83429EBAF28}" sibTransId="{12B9A281-1933-4D3E-813E-7EA2F86D3A87}"/>
    <dgm:cxn modelId="{E43CE754-AFF8-477C-9365-AE16B2E8CB20}" srcId="{805B577A-38E9-4C92-8B49-53EE8829E28A}" destId="{148AE595-A352-4060-9112-C5C4213A8934}" srcOrd="3" destOrd="0" parTransId="{7C46286D-E313-43C4-846B-EBA61D7695CB}" sibTransId="{0677751C-E9EF-47E0-890F-E89CA8C3EE9D}"/>
    <dgm:cxn modelId="{608B2733-8504-4541-9670-AFF9CECBE693}" type="presOf" srcId="{3D980C74-8E81-4296-BD60-EB047A83E572}" destId="{DAECA636-4689-4B03-A0BA-DA9DB74FC674}" srcOrd="0" destOrd="0" presId="urn:microsoft.com/office/officeart/2005/8/layout/vList5"/>
    <dgm:cxn modelId="{C2A3F0C8-5F88-4E04-B66C-9D671D16204A}" type="presOf" srcId="{FD2DB20F-FC7B-4C5D-A210-253B58A24070}" destId="{CC3F9E55-AEB5-4AA9-BCC3-F65BD04BFC80}" srcOrd="0" destOrd="0" presId="urn:microsoft.com/office/officeart/2005/8/layout/vList5"/>
    <dgm:cxn modelId="{8AF80B74-8A8D-443F-AA8F-D468D093F547}" srcId="{148AE595-A352-4060-9112-C5C4213A8934}" destId="{222939BE-5265-4534-8855-381BB9806379}" srcOrd="0" destOrd="0" parTransId="{524EE397-44B4-49E4-9E82-8261434F55F0}" sibTransId="{E0833A24-AF4F-4DDA-B8A0-4466B70353AF}"/>
    <dgm:cxn modelId="{7FBBDE32-ED81-4CB7-AF70-4A421402700C}" srcId="{805B577A-38E9-4C92-8B49-53EE8829E28A}" destId="{FD2DB20F-FC7B-4C5D-A210-253B58A24070}" srcOrd="1" destOrd="0" parTransId="{63E2C085-807D-42F6-A004-D79C599EB6A6}" sibTransId="{13EDA555-245E-46AB-A7AD-181AD5B9B511}"/>
    <dgm:cxn modelId="{EB36196A-0A7E-45DD-B13F-5A19A9D68469}" srcId="{805B577A-38E9-4C92-8B49-53EE8829E28A}" destId="{3D980C74-8E81-4296-BD60-EB047A83E572}" srcOrd="2" destOrd="0" parTransId="{640AB915-4BB3-4218-93D9-4C51884EC764}" sibTransId="{95371837-EAE6-4A8D-81A2-36CDEFA9FEBA}"/>
    <dgm:cxn modelId="{12A6BB09-7743-426C-970C-B4168C939E79}" type="presOf" srcId="{2898A5C5-3975-4B0E-981B-8B09C1068315}" destId="{FB692008-CA1A-4527-99E3-423CB7420906}" srcOrd="0" destOrd="0" presId="urn:microsoft.com/office/officeart/2005/8/layout/vList5"/>
    <dgm:cxn modelId="{6B0804D6-FEF3-4EAD-BA3B-005275EBB8B1}" type="presOf" srcId="{805B577A-38E9-4C92-8B49-53EE8829E28A}" destId="{A33F3524-AEAB-46AC-AFFB-682ADFBE18BC}" srcOrd="0" destOrd="0" presId="urn:microsoft.com/office/officeart/2005/8/layout/vList5"/>
    <dgm:cxn modelId="{7A8D37FD-37BF-485C-946F-86DA2FF524A6}" srcId="{94190BA4-DA95-47B3-BF3A-20D6BE76B189}" destId="{F7E22F26-7DE0-4774-BC9E-74A2433135D7}" srcOrd="0" destOrd="0" parTransId="{DC8A75D2-E46A-4349-99EB-8FC312DFA9A2}" sibTransId="{62729AC2-C8D3-42FC-B908-4C0D7806F19E}"/>
    <dgm:cxn modelId="{1F960225-A0BA-467E-A1E5-CD4A51F41712}" type="presOf" srcId="{63024143-52E6-43A8-8ABC-AFA6833336DC}" destId="{A08870F4-E0D9-4304-9334-128596BF099E}" srcOrd="0" destOrd="0" presId="urn:microsoft.com/office/officeart/2005/8/layout/vList5"/>
    <dgm:cxn modelId="{7FA7FC0E-FC97-4549-9C4C-37BA9283295A}" type="presParOf" srcId="{A33F3524-AEAB-46AC-AFFB-682ADFBE18BC}" destId="{38C1AFC1-66C8-4FAE-827A-57C1B84340DB}" srcOrd="0" destOrd="0" presId="urn:microsoft.com/office/officeart/2005/8/layout/vList5"/>
    <dgm:cxn modelId="{123A84C2-7AB0-417B-BC2D-02BA8B3305A5}" type="presParOf" srcId="{38C1AFC1-66C8-4FAE-827A-57C1B84340DB}" destId="{115A43CE-9CCD-47C7-B782-F76A43EA6B8E}" srcOrd="0" destOrd="0" presId="urn:microsoft.com/office/officeart/2005/8/layout/vList5"/>
    <dgm:cxn modelId="{9CF3D65B-433C-4DEF-BD84-EB86F09DA9A2}" type="presParOf" srcId="{38C1AFC1-66C8-4FAE-827A-57C1B84340DB}" destId="{AA2B2D98-CA1B-4285-842B-4CB45DFC29FD}" srcOrd="1" destOrd="0" presId="urn:microsoft.com/office/officeart/2005/8/layout/vList5"/>
    <dgm:cxn modelId="{A3012B9F-6753-4F62-9067-D48BF02F09ED}" type="presParOf" srcId="{A33F3524-AEAB-46AC-AFFB-682ADFBE18BC}" destId="{6EA3CEED-FE97-4AC1-9643-F8EEA2FA128D}" srcOrd="1" destOrd="0" presId="urn:microsoft.com/office/officeart/2005/8/layout/vList5"/>
    <dgm:cxn modelId="{6773AB12-2A23-42E1-9E49-1FBD64A1E17F}" type="presParOf" srcId="{A33F3524-AEAB-46AC-AFFB-682ADFBE18BC}" destId="{CA101F8A-635B-4CA6-9A8A-9B46A70C6DDC}" srcOrd="2" destOrd="0" presId="urn:microsoft.com/office/officeart/2005/8/layout/vList5"/>
    <dgm:cxn modelId="{F27C7615-634E-4E57-B8FB-A7112CC0ECA1}" type="presParOf" srcId="{CA101F8A-635B-4CA6-9A8A-9B46A70C6DDC}" destId="{CC3F9E55-AEB5-4AA9-BCC3-F65BD04BFC80}" srcOrd="0" destOrd="0" presId="urn:microsoft.com/office/officeart/2005/8/layout/vList5"/>
    <dgm:cxn modelId="{8D10644E-9A1F-4B60-8624-904776E0E8E1}" type="presParOf" srcId="{CA101F8A-635B-4CA6-9A8A-9B46A70C6DDC}" destId="{A08870F4-E0D9-4304-9334-128596BF099E}" srcOrd="1" destOrd="0" presId="urn:microsoft.com/office/officeart/2005/8/layout/vList5"/>
    <dgm:cxn modelId="{C5BE8DE3-A046-4C98-B2B6-E26957042170}" type="presParOf" srcId="{A33F3524-AEAB-46AC-AFFB-682ADFBE18BC}" destId="{CE43CD77-FBD2-4DDC-BD5D-1D66301AC49F}" srcOrd="3" destOrd="0" presId="urn:microsoft.com/office/officeart/2005/8/layout/vList5"/>
    <dgm:cxn modelId="{DFBF1384-47E5-4D6A-85D0-E2EFA569AA84}" type="presParOf" srcId="{A33F3524-AEAB-46AC-AFFB-682ADFBE18BC}" destId="{C1324C3B-2E4B-4C45-8D24-6CB9409D87CA}" srcOrd="4" destOrd="0" presId="urn:microsoft.com/office/officeart/2005/8/layout/vList5"/>
    <dgm:cxn modelId="{51C3F639-9585-4FB1-B8C8-2E3B37B43508}" type="presParOf" srcId="{C1324C3B-2E4B-4C45-8D24-6CB9409D87CA}" destId="{DAECA636-4689-4B03-A0BA-DA9DB74FC674}" srcOrd="0" destOrd="0" presId="urn:microsoft.com/office/officeart/2005/8/layout/vList5"/>
    <dgm:cxn modelId="{3FB70D52-51D5-44B0-A9D9-920D4BECFAEB}" type="presParOf" srcId="{C1324C3B-2E4B-4C45-8D24-6CB9409D87CA}" destId="{FB692008-CA1A-4527-99E3-423CB7420906}" srcOrd="1" destOrd="0" presId="urn:microsoft.com/office/officeart/2005/8/layout/vList5"/>
    <dgm:cxn modelId="{EA54FC31-41B3-4CE7-90E4-A6A17DA6DE41}" type="presParOf" srcId="{A33F3524-AEAB-46AC-AFFB-682ADFBE18BC}" destId="{E28F82FC-40F7-4D74-BF6F-754439162399}" srcOrd="5" destOrd="0" presId="urn:microsoft.com/office/officeart/2005/8/layout/vList5"/>
    <dgm:cxn modelId="{749E5540-4395-4BC8-BCDA-29EA81E8D843}" type="presParOf" srcId="{A33F3524-AEAB-46AC-AFFB-682ADFBE18BC}" destId="{70A660EC-319E-4256-B021-E2F508832F88}" srcOrd="6" destOrd="0" presId="urn:microsoft.com/office/officeart/2005/8/layout/vList5"/>
    <dgm:cxn modelId="{088E750D-694D-4346-AB66-DBFB946304FF}" type="presParOf" srcId="{70A660EC-319E-4256-B021-E2F508832F88}" destId="{FE2B6F7B-F0BB-40ED-BBCB-83A4C04D91D8}" srcOrd="0" destOrd="0" presId="urn:microsoft.com/office/officeart/2005/8/layout/vList5"/>
    <dgm:cxn modelId="{664345EB-F04B-4A3B-8E4F-002EF272C07E}" type="presParOf" srcId="{70A660EC-319E-4256-B021-E2F508832F88}" destId="{C67B7037-4F55-4C8D-9695-7156BC268AA7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852FA16-5189-4EDF-8D33-5C9665545DE9}" type="doc">
      <dgm:prSet loTypeId="urn:microsoft.com/office/officeart/2008/layout/BendingPictureSemiTransparentText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ECCB1EF7-FD36-44A5-B6BE-DC47AA27CC3E}">
      <dgm:prSet phldrT="[テキスト]"/>
      <dgm:spPr/>
      <dgm:t>
        <a:bodyPr/>
        <a:lstStyle/>
        <a:p>
          <a:r>
            <a:rPr kumimoji="1" lang="ja-JP" altLang="en-US" dirty="0"/>
            <a:t>三角のポーズ</a:t>
          </a:r>
        </a:p>
      </dgm:t>
    </dgm:pt>
    <dgm:pt modelId="{ED1E67D1-4B39-480D-BBD0-8E9C75ACE639}" type="parTrans" cxnId="{B9F2E085-7F9E-4A04-AE87-86939C1A7F18}">
      <dgm:prSet/>
      <dgm:spPr/>
      <dgm:t>
        <a:bodyPr/>
        <a:lstStyle/>
        <a:p>
          <a:endParaRPr kumimoji="1" lang="ja-JP" altLang="en-US"/>
        </a:p>
      </dgm:t>
    </dgm:pt>
    <dgm:pt modelId="{89A4A80C-2407-4916-A4AB-33984DAB1DD9}" type="sibTrans" cxnId="{B9F2E085-7F9E-4A04-AE87-86939C1A7F18}">
      <dgm:prSet/>
      <dgm:spPr/>
      <dgm:t>
        <a:bodyPr/>
        <a:lstStyle/>
        <a:p>
          <a:endParaRPr kumimoji="1" lang="ja-JP" altLang="en-US"/>
        </a:p>
      </dgm:t>
    </dgm:pt>
    <dgm:pt modelId="{D3BF381E-8E0D-4C2C-ADD9-601AD3B54CBD}">
      <dgm:prSet phldrT="[テキスト]"/>
      <dgm:spPr/>
      <dgm:t>
        <a:bodyPr/>
        <a:lstStyle/>
        <a:p>
          <a:r>
            <a:rPr kumimoji="1" lang="ja-JP" altLang="en-US" dirty="0"/>
            <a:t>瞑想のポーズ</a:t>
          </a:r>
        </a:p>
      </dgm:t>
    </dgm:pt>
    <dgm:pt modelId="{103A9E28-6AB0-41F4-A9E8-49B0952BABAD}" type="parTrans" cxnId="{2ADC177B-8C03-413A-B4C5-7304E90D1D25}">
      <dgm:prSet/>
      <dgm:spPr/>
      <dgm:t>
        <a:bodyPr/>
        <a:lstStyle/>
        <a:p>
          <a:endParaRPr kumimoji="1" lang="ja-JP" altLang="en-US"/>
        </a:p>
      </dgm:t>
    </dgm:pt>
    <dgm:pt modelId="{224830A8-53B3-4091-9013-AAD277DDBFEF}" type="sibTrans" cxnId="{2ADC177B-8C03-413A-B4C5-7304E90D1D25}">
      <dgm:prSet/>
      <dgm:spPr/>
      <dgm:t>
        <a:bodyPr/>
        <a:lstStyle/>
        <a:p>
          <a:endParaRPr kumimoji="1" lang="ja-JP" altLang="en-US"/>
        </a:p>
      </dgm:t>
    </dgm:pt>
    <dgm:pt modelId="{AC8E588F-A70B-45DD-B10E-2EC231DB2C3E}">
      <dgm:prSet phldrT="[テキスト]"/>
      <dgm:spPr/>
      <dgm:t>
        <a:bodyPr/>
        <a:lstStyle/>
        <a:p>
          <a:r>
            <a:rPr kumimoji="1" lang="ja-JP" altLang="en-US" dirty="0"/>
            <a:t>コブラのポーズ</a:t>
          </a:r>
        </a:p>
      </dgm:t>
    </dgm:pt>
    <dgm:pt modelId="{9532640B-712C-4165-BA12-CC6BEFC943F2}" type="parTrans" cxnId="{8B94F49B-9304-4615-895C-98CC5DF4279B}">
      <dgm:prSet/>
      <dgm:spPr/>
      <dgm:t>
        <a:bodyPr/>
        <a:lstStyle/>
        <a:p>
          <a:endParaRPr kumimoji="1" lang="ja-JP" altLang="en-US"/>
        </a:p>
      </dgm:t>
    </dgm:pt>
    <dgm:pt modelId="{08E374BA-8763-4A5D-A5FC-815A1F187D7F}" type="sibTrans" cxnId="{8B94F49B-9304-4615-895C-98CC5DF4279B}">
      <dgm:prSet/>
      <dgm:spPr/>
      <dgm:t>
        <a:bodyPr/>
        <a:lstStyle/>
        <a:p>
          <a:endParaRPr kumimoji="1" lang="ja-JP" altLang="en-US"/>
        </a:p>
      </dgm:t>
    </dgm:pt>
    <dgm:pt modelId="{6603A226-1C57-4E01-84F9-A9371EE8F163}" type="pres">
      <dgm:prSet presAssocID="{8852FA16-5189-4EDF-8D33-5C9665545DE9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2E046575-3E2D-4824-B3F7-A5B873CC0481}" type="pres">
      <dgm:prSet presAssocID="{ECCB1EF7-FD36-44A5-B6BE-DC47AA27CC3E}" presName="composite" presStyleCnt="0"/>
      <dgm:spPr/>
    </dgm:pt>
    <dgm:pt modelId="{DDFED695-64D5-4E17-83A8-5601240BA070}" type="pres">
      <dgm:prSet presAssocID="{ECCB1EF7-FD36-44A5-B6BE-DC47AA27CC3E}" presName="rect1" presStyleLbl="bgShp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8000" b="-8000"/>
          </a:stretch>
        </a:blipFill>
      </dgm:spPr>
    </dgm:pt>
    <dgm:pt modelId="{E596FC4A-51F0-44F6-84E3-6A64C6FBA3A7}" type="pres">
      <dgm:prSet presAssocID="{ECCB1EF7-FD36-44A5-B6BE-DC47AA27CC3E}" presName="rect2" presStyleLbl="trBgShp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03DCF79F-C6DD-4F11-B6B9-5DF79043D7BD}" type="pres">
      <dgm:prSet presAssocID="{89A4A80C-2407-4916-A4AB-33984DAB1DD9}" presName="sibTrans" presStyleCnt="0"/>
      <dgm:spPr/>
    </dgm:pt>
    <dgm:pt modelId="{DDE9B290-ABF1-4D40-8429-EC99CF86DCD5}" type="pres">
      <dgm:prSet presAssocID="{D3BF381E-8E0D-4C2C-ADD9-601AD3B54CBD}" presName="composite" presStyleCnt="0"/>
      <dgm:spPr/>
    </dgm:pt>
    <dgm:pt modelId="{C3E80F46-09B5-4D8C-BCD9-575A656510B3}" type="pres">
      <dgm:prSet presAssocID="{D3BF381E-8E0D-4C2C-ADD9-601AD3B54CBD}" presName="rect1" presStyleLbl="bgShp" presStyleIdx="1" presStyleCnt="3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8000" b="-8000"/>
          </a:stretch>
        </a:blipFill>
      </dgm:spPr>
    </dgm:pt>
    <dgm:pt modelId="{5A99361A-ACFA-4836-A243-9718E8F1C77D}" type="pres">
      <dgm:prSet presAssocID="{D3BF381E-8E0D-4C2C-ADD9-601AD3B54CBD}" presName="rect2" presStyleLbl="trBgShp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09575052-70C0-4DB2-ABAF-2972C0ABD2E6}" type="pres">
      <dgm:prSet presAssocID="{224830A8-53B3-4091-9013-AAD277DDBFEF}" presName="sibTrans" presStyleCnt="0"/>
      <dgm:spPr/>
    </dgm:pt>
    <dgm:pt modelId="{8149EFD4-2D15-42DB-88B5-D321989ADB74}" type="pres">
      <dgm:prSet presAssocID="{AC8E588F-A70B-45DD-B10E-2EC231DB2C3E}" presName="composite" presStyleCnt="0"/>
      <dgm:spPr/>
    </dgm:pt>
    <dgm:pt modelId="{F421497F-A0D6-468A-9275-7A9E170A57CE}" type="pres">
      <dgm:prSet presAssocID="{AC8E588F-A70B-45DD-B10E-2EC231DB2C3E}" presName="rect1" presStyleLbl="bgShp" presStyleIdx="2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5000" r="-15000"/>
          </a:stretch>
        </a:blipFill>
      </dgm:spPr>
    </dgm:pt>
    <dgm:pt modelId="{E556442A-206E-4311-9FF5-188BB79E3CF1}" type="pres">
      <dgm:prSet presAssocID="{AC8E588F-A70B-45DD-B10E-2EC231DB2C3E}" presName="rect2" presStyleLbl="trBgShp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8B94F49B-9304-4615-895C-98CC5DF4279B}" srcId="{8852FA16-5189-4EDF-8D33-5C9665545DE9}" destId="{AC8E588F-A70B-45DD-B10E-2EC231DB2C3E}" srcOrd="2" destOrd="0" parTransId="{9532640B-712C-4165-BA12-CC6BEFC943F2}" sibTransId="{08E374BA-8763-4A5D-A5FC-815A1F187D7F}"/>
    <dgm:cxn modelId="{88F2D67D-D917-4BB2-8595-19F51896A6F7}" type="presOf" srcId="{D3BF381E-8E0D-4C2C-ADD9-601AD3B54CBD}" destId="{5A99361A-ACFA-4836-A243-9718E8F1C77D}" srcOrd="0" destOrd="0" presId="urn:microsoft.com/office/officeart/2008/layout/BendingPictureSemiTransparentText"/>
    <dgm:cxn modelId="{C33B70E0-2096-43C6-87EB-FF34A8B5FF28}" type="presOf" srcId="{AC8E588F-A70B-45DD-B10E-2EC231DB2C3E}" destId="{E556442A-206E-4311-9FF5-188BB79E3CF1}" srcOrd="0" destOrd="0" presId="urn:microsoft.com/office/officeart/2008/layout/BendingPictureSemiTransparentText"/>
    <dgm:cxn modelId="{01A08C60-2CB5-46FE-9C19-3E3415351B7C}" type="presOf" srcId="{8852FA16-5189-4EDF-8D33-5C9665545DE9}" destId="{6603A226-1C57-4E01-84F9-A9371EE8F163}" srcOrd="0" destOrd="0" presId="urn:microsoft.com/office/officeart/2008/layout/BendingPictureSemiTransparentText"/>
    <dgm:cxn modelId="{2ADC177B-8C03-413A-B4C5-7304E90D1D25}" srcId="{8852FA16-5189-4EDF-8D33-5C9665545DE9}" destId="{D3BF381E-8E0D-4C2C-ADD9-601AD3B54CBD}" srcOrd="1" destOrd="0" parTransId="{103A9E28-6AB0-41F4-A9E8-49B0952BABAD}" sibTransId="{224830A8-53B3-4091-9013-AAD277DDBFEF}"/>
    <dgm:cxn modelId="{31840B4E-7D9A-4199-9F17-DD4FCF91F665}" type="presOf" srcId="{ECCB1EF7-FD36-44A5-B6BE-DC47AA27CC3E}" destId="{E596FC4A-51F0-44F6-84E3-6A64C6FBA3A7}" srcOrd="0" destOrd="0" presId="urn:microsoft.com/office/officeart/2008/layout/BendingPictureSemiTransparentText"/>
    <dgm:cxn modelId="{B9F2E085-7F9E-4A04-AE87-86939C1A7F18}" srcId="{8852FA16-5189-4EDF-8D33-5C9665545DE9}" destId="{ECCB1EF7-FD36-44A5-B6BE-DC47AA27CC3E}" srcOrd="0" destOrd="0" parTransId="{ED1E67D1-4B39-480D-BBD0-8E9C75ACE639}" sibTransId="{89A4A80C-2407-4916-A4AB-33984DAB1DD9}"/>
    <dgm:cxn modelId="{DA89E22C-6DE2-4011-A825-D410C8184591}" type="presParOf" srcId="{6603A226-1C57-4E01-84F9-A9371EE8F163}" destId="{2E046575-3E2D-4824-B3F7-A5B873CC0481}" srcOrd="0" destOrd="0" presId="urn:microsoft.com/office/officeart/2008/layout/BendingPictureSemiTransparentText"/>
    <dgm:cxn modelId="{1ABE5D8F-37B0-4138-9E5D-57CA82B46276}" type="presParOf" srcId="{2E046575-3E2D-4824-B3F7-A5B873CC0481}" destId="{DDFED695-64D5-4E17-83A8-5601240BA070}" srcOrd="0" destOrd="0" presId="urn:microsoft.com/office/officeart/2008/layout/BendingPictureSemiTransparentText"/>
    <dgm:cxn modelId="{BF417A95-E1A3-41B0-82A3-D97695000CCA}" type="presParOf" srcId="{2E046575-3E2D-4824-B3F7-A5B873CC0481}" destId="{E596FC4A-51F0-44F6-84E3-6A64C6FBA3A7}" srcOrd="1" destOrd="0" presId="urn:microsoft.com/office/officeart/2008/layout/BendingPictureSemiTransparentText"/>
    <dgm:cxn modelId="{D339003A-F889-44EC-B2A6-518458AF410D}" type="presParOf" srcId="{6603A226-1C57-4E01-84F9-A9371EE8F163}" destId="{03DCF79F-C6DD-4F11-B6B9-5DF79043D7BD}" srcOrd="1" destOrd="0" presId="urn:microsoft.com/office/officeart/2008/layout/BendingPictureSemiTransparentText"/>
    <dgm:cxn modelId="{E649981B-6A25-4972-840A-192581842B74}" type="presParOf" srcId="{6603A226-1C57-4E01-84F9-A9371EE8F163}" destId="{DDE9B290-ABF1-4D40-8429-EC99CF86DCD5}" srcOrd="2" destOrd="0" presId="urn:microsoft.com/office/officeart/2008/layout/BendingPictureSemiTransparentText"/>
    <dgm:cxn modelId="{72158A7B-8D64-41B2-A879-A630F5001803}" type="presParOf" srcId="{DDE9B290-ABF1-4D40-8429-EC99CF86DCD5}" destId="{C3E80F46-09B5-4D8C-BCD9-575A656510B3}" srcOrd="0" destOrd="0" presId="urn:microsoft.com/office/officeart/2008/layout/BendingPictureSemiTransparentText"/>
    <dgm:cxn modelId="{EEBDA4A3-F819-401D-9621-36E34260CA74}" type="presParOf" srcId="{DDE9B290-ABF1-4D40-8429-EC99CF86DCD5}" destId="{5A99361A-ACFA-4836-A243-9718E8F1C77D}" srcOrd="1" destOrd="0" presId="urn:microsoft.com/office/officeart/2008/layout/BendingPictureSemiTransparentText"/>
    <dgm:cxn modelId="{5187189A-A709-4DC3-A6DE-3DCF913D5CCA}" type="presParOf" srcId="{6603A226-1C57-4E01-84F9-A9371EE8F163}" destId="{09575052-70C0-4DB2-ABAF-2972C0ABD2E6}" srcOrd="3" destOrd="0" presId="urn:microsoft.com/office/officeart/2008/layout/BendingPictureSemiTransparentText"/>
    <dgm:cxn modelId="{A77BBF2F-1B91-4803-B049-887E35589DE6}" type="presParOf" srcId="{6603A226-1C57-4E01-84F9-A9371EE8F163}" destId="{8149EFD4-2D15-42DB-88B5-D321989ADB74}" srcOrd="4" destOrd="0" presId="urn:microsoft.com/office/officeart/2008/layout/BendingPictureSemiTransparentText"/>
    <dgm:cxn modelId="{89E03556-0EEC-4C04-BA6F-FBC518BD505B}" type="presParOf" srcId="{8149EFD4-2D15-42DB-88B5-D321989ADB74}" destId="{F421497F-A0D6-468A-9275-7A9E170A57CE}" srcOrd="0" destOrd="0" presId="urn:microsoft.com/office/officeart/2008/layout/BendingPictureSemiTransparentText"/>
    <dgm:cxn modelId="{89B5B24E-2F18-462C-B0AC-7479D51BC5C1}" type="presParOf" srcId="{8149EFD4-2D15-42DB-88B5-D321989ADB74}" destId="{E556442A-206E-4311-9FF5-188BB79E3CF1}" srcOrd="1" destOrd="0" presId="urn:microsoft.com/office/officeart/2008/layout/BendingPictureSemiTransparentTex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BendingPictureSemiTransparentText">
  <dgm:title val=""/>
  <dgm:desc val=""/>
  <dgm:catLst>
    <dgm:cat type="picture" pri="7000"/>
    <dgm:cat type="pictureconvert" pri="7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h" fact="1.19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1.1667"/>
        </dgm:alg>
        <dgm:shape xmlns:r="http://schemas.openxmlformats.org/officeDocument/2006/relationships" r:blip="">
          <dgm:adjLst/>
        </dgm:shape>
        <dgm:constrLst>
          <dgm:constr type="l" for="ch" forName="rect1" refType="w" fact="0"/>
          <dgm:constr type="t" for="ch" forName="rect1" refType="h" fact="0"/>
          <dgm:constr type="w" for="ch" forName="rect1" refType="w"/>
          <dgm:constr type="h" for="ch" forName="rect1" refType="h"/>
          <dgm:constr type="l" for="ch" forName="rect2" refType="w" fact="0"/>
          <dgm:constr type="t" for="ch" forName="rect2" refType="h" fact="0.7"/>
          <dgm:constr type="w" for="ch" forName="rect2" refType="w"/>
          <dgm:constr type="h" for="ch" forName="rect2" refType="h" fact="0.24"/>
        </dgm:constrLst>
        <dgm:layoutNode name="rect1" styleLbl="bgShp"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rect2" styleLbl="trBgShp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B805F-FF0F-4BAA-A3A3-E4F945D687F8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25175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5C51-60B3-48EF-AA78-DB950F30DBA2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97611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676B-6E73-4E3B-A9B3-4966DB9B52A5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0781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B805F-FF0F-4BAA-A3A3-E4F945D687F8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94230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F3A6-CC5D-4649-8527-DB0C21FDDFD9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597666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927C-B73E-4F9D-ADFE-F6E23BD7CEE8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49738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FFFF-984A-4EE5-9BF2-EC9310C878F1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36814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271C1-B42E-4A60-A25F-0185B888604B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913843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16292-3725-4763-8973-4C59F0403D99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432818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96D1-8909-469F-911A-4C12C68BF5D9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637733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73BC-5D11-4675-B334-102E1E8C9B50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0994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F3A6-CC5D-4649-8527-DB0C21FDDFD9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420309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E45F-652B-4E89-8925-000B0AB8FD98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234175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5C51-60B3-48EF-AA78-DB950F30DBA2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597757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676B-6E73-4E3B-A9B3-4966DB9B52A5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880478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B805F-FF0F-4BAA-A3A3-E4F945D687F8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855369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F3A6-CC5D-4649-8527-DB0C21FDDFD9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704748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927C-B73E-4F9D-ADFE-F6E23BD7CEE8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025822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FFFF-984A-4EE5-9BF2-EC9310C878F1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312124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271C1-B42E-4A60-A25F-0185B888604B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97397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16292-3725-4763-8973-4C59F0403D99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681344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96D1-8909-469F-911A-4C12C68BF5D9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88277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927C-B73E-4F9D-ADFE-F6E23BD7CEE8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674121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73BC-5D11-4675-B334-102E1E8C9B50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268514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E45F-652B-4E89-8925-000B0AB8FD98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950640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5C51-60B3-48EF-AA78-DB950F30DBA2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49689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676B-6E73-4E3B-A9B3-4966DB9B52A5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003955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B805F-FF0F-4BAA-A3A3-E4F945D687F8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1456004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F3A6-CC5D-4649-8527-DB0C21FDDFD9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7827592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927C-B73E-4F9D-ADFE-F6E23BD7CEE8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47197429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FFFF-984A-4EE5-9BF2-EC9310C878F1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7962782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271C1-B42E-4A60-A25F-0185B888604B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1651225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16292-3725-4763-8973-4C59F0403D99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602481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FFFF-984A-4EE5-9BF2-EC9310C878F1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952011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96D1-8909-469F-911A-4C12C68BF5D9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232931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73BC-5D11-4675-B334-102E1E8C9B50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86960275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27B8E45F-652B-4E89-8925-000B0AB8FD98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5143462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5C51-60B3-48EF-AA78-DB950F30DBA2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5355578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676B-6E73-4E3B-A9B3-4966DB9B52A5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242396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271C1-B42E-4A60-A25F-0185B888604B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62778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16292-3725-4763-8973-4C59F0403D99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38993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96D1-8909-469F-911A-4C12C68BF5D9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85947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73BC-5D11-4675-B334-102E1E8C9B50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26547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E45F-652B-4E89-8925-000B0AB8FD98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00341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C4A3462A-2D5B-48AF-A3D4-EF8A90A50A80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88109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6" r:id="rId1"/>
    <p:sldLayoutId id="2147483967" r:id="rId2"/>
    <p:sldLayoutId id="2147483968" r:id="rId3"/>
    <p:sldLayoutId id="2147483969" r:id="rId4"/>
    <p:sldLayoutId id="2147483970" r:id="rId5"/>
    <p:sldLayoutId id="2147483971" r:id="rId6"/>
    <p:sldLayoutId id="2147483972" r:id="rId7"/>
    <p:sldLayoutId id="2147483973" r:id="rId8"/>
    <p:sldLayoutId id="2147483974" r:id="rId9"/>
    <p:sldLayoutId id="2147483975" r:id="rId10"/>
    <p:sldLayoutId id="2147483976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C4A3462A-2D5B-48AF-A3D4-EF8A90A50A80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77182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8" r:id="rId1"/>
    <p:sldLayoutId id="2147483979" r:id="rId2"/>
    <p:sldLayoutId id="2147483980" r:id="rId3"/>
    <p:sldLayoutId id="2147483981" r:id="rId4"/>
    <p:sldLayoutId id="2147483982" r:id="rId5"/>
    <p:sldLayoutId id="2147483983" r:id="rId6"/>
    <p:sldLayoutId id="2147483984" r:id="rId7"/>
    <p:sldLayoutId id="2147483985" r:id="rId8"/>
    <p:sldLayoutId id="2147483986" r:id="rId9"/>
    <p:sldLayoutId id="2147483987" r:id="rId10"/>
    <p:sldLayoutId id="2147483988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C4A3462A-2D5B-48AF-A3D4-EF8A90A50A80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73607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02" r:id="rId1"/>
    <p:sldLayoutId id="2147484003" r:id="rId2"/>
    <p:sldLayoutId id="2147484004" r:id="rId3"/>
    <p:sldLayoutId id="2147484005" r:id="rId4"/>
    <p:sldLayoutId id="2147484006" r:id="rId5"/>
    <p:sldLayoutId id="2147484007" r:id="rId6"/>
    <p:sldLayoutId id="2147484008" r:id="rId7"/>
    <p:sldLayoutId id="2147484009" r:id="rId8"/>
    <p:sldLayoutId id="2147484010" r:id="rId9"/>
    <p:sldLayoutId id="2147484011" r:id="rId10"/>
    <p:sldLayoutId id="2147484012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A3462A-2D5B-48AF-A3D4-EF8A90A50A80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105000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57" r:id="rId1"/>
    <p:sldLayoutId id="2147484158" r:id="rId2"/>
    <p:sldLayoutId id="2147484159" r:id="rId3"/>
    <p:sldLayoutId id="2147484160" r:id="rId4"/>
    <p:sldLayoutId id="2147484161" r:id="rId5"/>
    <p:sldLayoutId id="2147484162" r:id="rId6"/>
    <p:sldLayoutId id="2147484163" r:id="rId7"/>
    <p:sldLayoutId id="2147484164" r:id="rId8"/>
    <p:sldLayoutId id="2147484165" r:id="rId9"/>
    <p:sldLayoutId id="2147484166" r:id="rId10"/>
    <p:sldLayoutId id="2147484167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5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35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/>
              <a:t>ヨガ教室開催のご案内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富岡町内会健康増進プロジェクト</a:t>
            </a:r>
          </a:p>
        </p:txBody>
      </p:sp>
    </p:spTree>
    <p:extLst>
      <p:ext uri="{BB962C8B-B14F-4D97-AF65-F5344CB8AC3E}">
        <p14:creationId xmlns:p14="http://schemas.microsoft.com/office/powerpoint/2010/main" val="7661067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ヨガって何？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293814" y="1551466"/>
            <a:ext cx="9601196" cy="4099319"/>
          </a:xfrm>
        </p:spPr>
        <p:txBody>
          <a:bodyPr>
            <a:normAutofit/>
          </a:bodyPr>
          <a:lstStyle/>
          <a:p>
            <a:r>
              <a:rPr lang="ja-JP" altLang="en-US" dirty="0"/>
              <a:t>ヨガの歴史</a:t>
            </a:r>
            <a:endParaRPr lang="en-US" altLang="ja-JP" dirty="0"/>
          </a:p>
          <a:p>
            <a:pPr lvl="1"/>
            <a:r>
              <a:rPr lang="ja-JP" altLang="en-US" dirty="0"/>
              <a:t>ヨガは、サンスクリット語の「つながり」の意味です。</a:t>
            </a:r>
            <a:endParaRPr lang="en-US" altLang="ja-JP" dirty="0"/>
          </a:p>
          <a:p>
            <a:pPr lvl="1"/>
            <a:r>
              <a:rPr lang="ja-JP" altLang="en-US" dirty="0"/>
              <a:t>体と心を宇宙に結びつけるための修行法として、紀元前のインダス文明で生まれました。</a:t>
            </a:r>
          </a:p>
          <a:p>
            <a:r>
              <a:rPr kumimoji="1" lang="ja-JP" altLang="en-US" dirty="0"/>
              <a:t>ヨガの目的</a:t>
            </a:r>
            <a:endParaRPr kumimoji="1" lang="en-US" altLang="ja-JP" dirty="0"/>
          </a:p>
          <a:p>
            <a:pPr lvl="1"/>
            <a:r>
              <a:rPr lang="ja-JP" altLang="en-US" dirty="0"/>
              <a:t>ヨガの本来の目的は「快適で安定した心を作ること」にあります。</a:t>
            </a:r>
            <a:endParaRPr lang="en-US" altLang="ja-JP" dirty="0"/>
          </a:p>
          <a:p>
            <a:pPr lvl="1"/>
            <a:r>
              <a:rPr lang="ja-JP" altLang="en-US" dirty="0"/>
              <a:t>現代ではポーズや呼吸、瞑想を組み合わせることで、体のゆがみが解消するだけでなく、穏やかな精神状態を作ることができます。</a:t>
            </a:r>
          </a:p>
          <a:p>
            <a:pPr lvl="1"/>
            <a:endParaRPr kumimoji="1" lang="ja-JP" altLang="en-US" dirty="0"/>
          </a:p>
        </p:txBody>
      </p:sp>
      <p:pic>
        <p:nvPicPr>
          <p:cNvPr id="4" name="図 3" descr="Dimension de iste previsualisation: 800 ...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65961" y="822174"/>
            <a:ext cx="1998635" cy="1332090"/>
          </a:xfrm>
          <a:prstGeom prst="rect">
            <a:avLst/>
          </a:prstGeom>
        </p:spPr>
      </p:pic>
      <p:sp>
        <p:nvSpPr>
          <p:cNvPr id="5" name="上カーブ リボン 4"/>
          <p:cNvSpPr/>
          <p:nvPr/>
        </p:nvSpPr>
        <p:spPr>
          <a:xfrm>
            <a:off x="2211729" y="5242822"/>
            <a:ext cx="7765366" cy="815926"/>
          </a:xfrm>
          <a:prstGeom prst="ellipseRibbon2">
            <a:avLst>
              <a:gd name="adj1" fmla="val 25000"/>
              <a:gd name="adj2" fmla="val 70290"/>
              <a:gd name="adj3" fmla="val 12500"/>
            </a:avLst>
          </a:prstGeom>
          <a:solidFill>
            <a:srgbClr val="FF99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ヨガはインドが発祥と言われています</a:t>
            </a:r>
            <a:endParaRPr kumimoji="1" lang="en-US" altLang="ja-JP" sz="2000" dirty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22972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こんな症状ありませんか？</a:t>
            </a:r>
          </a:p>
        </p:txBody>
      </p:sp>
      <p:sp>
        <p:nvSpPr>
          <p:cNvPr id="4" name="額縁 3"/>
          <p:cNvSpPr/>
          <p:nvPr/>
        </p:nvSpPr>
        <p:spPr>
          <a:xfrm>
            <a:off x="1434904" y="2349305"/>
            <a:ext cx="3573194" cy="1267590"/>
          </a:xfrm>
          <a:prstGeom prst="bevel">
            <a:avLst>
              <a:gd name="adj" fmla="val 14720"/>
            </a:avLst>
          </a:prstGeom>
          <a:solidFill>
            <a:schemeClr val="accent1">
              <a:lumMod val="40000"/>
              <a:lumOff val="6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600" dirty="0">
                <a:solidFill>
                  <a:schemeClr val="accent2">
                    <a:lumMod val="50000"/>
                  </a:schemeClr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こころ</a:t>
            </a:r>
          </a:p>
        </p:txBody>
      </p:sp>
      <p:sp>
        <p:nvSpPr>
          <p:cNvPr id="5" name="額縁 4"/>
          <p:cNvSpPr/>
          <p:nvPr/>
        </p:nvSpPr>
        <p:spPr>
          <a:xfrm>
            <a:off x="6977576" y="2349305"/>
            <a:ext cx="3573194" cy="1267590"/>
          </a:xfrm>
          <a:prstGeom prst="bevel">
            <a:avLst>
              <a:gd name="adj" fmla="val 15830"/>
            </a:avLst>
          </a:prstGeom>
          <a:solidFill>
            <a:schemeClr val="accent2">
              <a:lumMod val="20000"/>
              <a:lumOff val="80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>
                <a:solidFill>
                  <a:schemeClr val="accent2">
                    <a:lumMod val="50000"/>
                  </a:schemeClr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からだ</a:t>
            </a:r>
          </a:p>
        </p:txBody>
      </p:sp>
      <p:cxnSp>
        <p:nvCxnSpPr>
          <p:cNvPr id="7" name="直線コネクタ 6"/>
          <p:cNvCxnSpPr>
            <a:stCxn id="4" idx="1"/>
            <a:endCxn id="5" idx="5"/>
          </p:cNvCxnSpPr>
          <p:nvPr/>
        </p:nvCxnSpPr>
        <p:spPr>
          <a:xfrm>
            <a:off x="4821509" y="2983100"/>
            <a:ext cx="2356726" cy="0"/>
          </a:xfrm>
          <a:prstGeom prst="line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9" name="楕円 8"/>
          <p:cNvSpPr/>
          <p:nvPr/>
        </p:nvSpPr>
        <p:spPr>
          <a:xfrm>
            <a:off x="1293814" y="4161048"/>
            <a:ext cx="1491589" cy="1491589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 prst="angle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kumimoji="1" lang="ja-JP" altLang="en-US" sz="24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なやみ</a:t>
            </a:r>
          </a:p>
        </p:txBody>
      </p:sp>
      <p:sp>
        <p:nvSpPr>
          <p:cNvPr id="10" name="楕円 9"/>
          <p:cNvSpPr/>
          <p:nvPr/>
        </p:nvSpPr>
        <p:spPr>
          <a:xfrm>
            <a:off x="3992396" y="4161048"/>
            <a:ext cx="1491589" cy="1491589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 prst="angle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kumimoji="1" lang="ja-JP" altLang="en-US" sz="2200" spc="-3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ストレス</a:t>
            </a:r>
          </a:p>
        </p:txBody>
      </p:sp>
      <p:cxnSp>
        <p:nvCxnSpPr>
          <p:cNvPr id="12" name="カギ線コネクタ 11"/>
          <p:cNvCxnSpPr>
            <a:stCxn id="4" idx="2"/>
            <a:endCxn id="9" idx="0"/>
          </p:cNvCxnSpPr>
          <p:nvPr/>
        </p:nvCxnSpPr>
        <p:spPr>
          <a:xfrm rot="5400000">
            <a:off x="2358479" y="3298025"/>
            <a:ext cx="544153" cy="1181892"/>
          </a:xfrm>
          <a:prstGeom prst="bentConnector3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4" name="カギ線コネクタ 13"/>
          <p:cNvCxnSpPr>
            <a:stCxn id="4" idx="2"/>
            <a:endCxn id="10" idx="0"/>
          </p:cNvCxnSpPr>
          <p:nvPr/>
        </p:nvCxnSpPr>
        <p:spPr>
          <a:xfrm rot="16200000" flipH="1">
            <a:off x="3707770" y="3130626"/>
            <a:ext cx="544153" cy="1516690"/>
          </a:xfrm>
          <a:prstGeom prst="bentConnector3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6" name="楕円 15"/>
          <p:cNvSpPr/>
          <p:nvPr/>
        </p:nvSpPr>
        <p:spPr>
          <a:xfrm>
            <a:off x="6690978" y="4161048"/>
            <a:ext cx="1491589" cy="1491589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 prst="angle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kumimoji="1" lang="ja-JP" altLang="en-US" sz="24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肩こり</a:t>
            </a:r>
          </a:p>
        </p:txBody>
      </p:sp>
      <p:sp>
        <p:nvSpPr>
          <p:cNvPr id="17" name="楕円 16"/>
          <p:cNvSpPr/>
          <p:nvPr/>
        </p:nvSpPr>
        <p:spPr>
          <a:xfrm>
            <a:off x="9389560" y="4161048"/>
            <a:ext cx="1491589" cy="1491589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 prst="angle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頭痛</a:t>
            </a:r>
          </a:p>
        </p:txBody>
      </p:sp>
      <p:cxnSp>
        <p:nvCxnSpPr>
          <p:cNvPr id="24" name="カギ線コネクタ 23"/>
          <p:cNvCxnSpPr>
            <a:stCxn id="5" idx="2"/>
            <a:endCxn id="17" idx="0"/>
          </p:cNvCxnSpPr>
          <p:nvPr/>
        </p:nvCxnSpPr>
        <p:spPr>
          <a:xfrm rot="16200000" flipH="1">
            <a:off x="9177688" y="3203380"/>
            <a:ext cx="544153" cy="1371182"/>
          </a:xfrm>
          <a:prstGeom prst="bentConnector3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6" name="カギ線コネクタ 25"/>
          <p:cNvCxnSpPr>
            <a:stCxn id="5" idx="2"/>
            <a:endCxn id="16" idx="0"/>
          </p:cNvCxnSpPr>
          <p:nvPr/>
        </p:nvCxnSpPr>
        <p:spPr>
          <a:xfrm rot="5400000">
            <a:off x="7828397" y="3225271"/>
            <a:ext cx="544153" cy="1327400"/>
          </a:xfrm>
          <a:prstGeom prst="bentConnector3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7" name="スマイル 26"/>
          <p:cNvSpPr/>
          <p:nvPr/>
        </p:nvSpPr>
        <p:spPr>
          <a:xfrm>
            <a:off x="9449764" y="652292"/>
            <a:ext cx="1491590" cy="1303867"/>
          </a:xfrm>
          <a:prstGeom prst="smileyFace">
            <a:avLst>
              <a:gd name="adj" fmla="val -4653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21117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ヨガをすると何が変化する？</a:t>
            </a:r>
          </a:p>
        </p:txBody>
      </p:sp>
      <p:graphicFrame>
        <p:nvGraphicFramePr>
          <p:cNvPr id="3" name="コンテンツ プレースホルダー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52160708"/>
              </p:ext>
            </p:extLst>
          </p:nvPr>
        </p:nvGraphicFramePr>
        <p:xfrm>
          <a:off x="1450975" y="2016125"/>
          <a:ext cx="9604375" cy="34496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484520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ヨガは難しくない？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fontAlgn="base"/>
            <a:r>
              <a:rPr lang="ja-JP" altLang="en-US" sz="2800" dirty="0"/>
              <a:t>ヨガは完璧なポーズを練習することではありません。</a:t>
            </a:r>
            <a:endParaRPr kumimoji="1" lang="en-US" altLang="ja-JP" sz="2800" dirty="0"/>
          </a:p>
          <a:p>
            <a:pPr lvl="1">
              <a:lnSpc>
                <a:spcPct val="200000"/>
              </a:lnSpc>
            </a:pPr>
            <a:r>
              <a:rPr kumimoji="1" lang="ja-JP" altLang="en-US" sz="2600" dirty="0"/>
              <a:t>運動が苦手な方</a:t>
            </a:r>
            <a:endParaRPr kumimoji="1" lang="en-US" altLang="ja-JP" sz="2600" dirty="0"/>
          </a:p>
          <a:p>
            <a:pPr lvl="1">
              <a:lnSpc>
                <a:spcPct val="200000"/>
              </a:lnSpc>
            </a:pPr>
            <a:r>
              <a:rPr lang="ja-JP" altLang="en-US" sz="2600" dirty="0"/>
              <a:t>冷え・疲れやすいなどの方</a:t>
            </a:r>
            <a:endParaRPr lang="en-US" altLang="ja-JP" sz="2600" dirty="0"/>
          </a:p>
          <a:p>
            <a:pPr lvl="1">
              <a:lnSpc>
                <a:spcPct val="200000"/>
              </a:lnSpc>
            </a:pPr>
            <a:r>
              <a:rPr kumimoji="1" lang="ja-JP" altLang="en-US" sz="2600" dirty="0"/>
              <a:t>ストレスが溜まっている方</a:t>
            </a:r>
          </a:p>
        </p:txBody>
      </p:sp>
      <p:pic>
        <p:nvPicPr>
          <p:cNvPr id="1026" name="Picture 2" descr="ヨガのイラスト「瞑想」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9920" y="3651201"/>
            <a:ext cx="2700166" cy="27001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935119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クラス別運動量の目安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29446511"/>
              </p:ext>
            </p:extLst>
          </p:nvPr>
        </p:nvGraphicFramePr>
        <p:xfrm>
          <a:off x="1450975" y="2016126"/>
          <a:ext cx="9976061" cy="344122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01458"/>
                <a:gridCol w="3573145"/>
                <a:gridCol w="3201458"/>
              </a:tblGrid>
              <a:tr h="491038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800" dirty="0"/>
                        <a:t>運動量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800" dirty="0"/>
                        <a:t>クラス名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800" dirty="0"/>
                        <a:t>定員</a:t>
                      </a:r>
                    </a:p>
                  </a:txBody>
                  <a:tcPr/>
                </a:tc>
              </a:tr>
              <a:tr h="664345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2800" dirty="0"/>
                        <a:t>ふつう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2800" dirty="0"/>
                        <a:t>ベーシックヨガ</a:t>
                      </a:r>
                    </a:p>
                  </a:txBody>
                  <a:tcPr marL="137160" marR="137160" marT="137160" marB="137160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2800" dirty="0"/>
                        <a:t>12</a:t>
                      </a:r>
                      <a:r>
                        <a:rPr kumimoji="1" lang="ja-JP" altLang="en-US" sz="2800" dirty="0"/>
                        <a:t>名</a:t>
                      </a:r>
                    </a:p>
                  </a:txBody>
                  <a:tcPr/>
                </a:tc>
              </a:tr>
              <a:tr h="664345">
                <a:tc>
                  <a:txBody>
                    <a:bodyPr/>
                    <a:lstStyle/>
                    <a:p>
                      <a:pPr algn="l"/>
                      <a:endParaRPr kumimoji="1" lang="ja-JP" alt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2800" dirty="0"/>
                        <a:t>フローヨガ</a:t>
                      </a:r>
                    </a:p>
                  </a:txBody>
                  <a:tcPr marL="137160" marR="137160" marT="137160" marB="137160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2800" dirty="0"/>
                        <a:t>12</a:t>
                      </a:r>
                      <a:r>
                        <a:rPr kumimoji="1" lang="ja-JP" altLang="en-US" sz="2800" dirty="0"/>
                        <a:t>名</a:t>
                      </a:r>
                    </a:p>
                  </a:txBody>
                  <a:tcPr/>
                </a:tc>
              </a:tr>
              <a:tr h="66434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800" dirty="0"/>
                        <a:t>少なめ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800" dirty="0"/>
                        <a:t>リラックスヨガ</a:t>
                      </a:r>
                    </a:p>
                  </a:txBody>
                  <a:tcPr marL="137160" marR="137160" marT="137160" marB="137160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2800" dirty="0"/>
                        <a:t>8</a:t>
                      </a:r>
                      <a:r>
                        <a:rPr kumimoji="1" lang="ja-JP" altLang="en-US" sz="2800" dirty="0"/>
                        <a:t>名</a:t>
                      </a:r>
                    </a:p>
                  </a:txBody>
                  <a:tcPr/>
                </a:tc>
              </a:tr>
              <a:tr h="819947">
                <a:tc>
                  <a:txBody>
                    <a:bodyPr/>
                    <a:lstStyle/>
                    <a:p>
                      <a:pPr algn="l"/>
                      <a:endParaRPr kumimoji="1" lang="ja-JP" alt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2800" dirty="0"/>
                        <a:t>ムーンセラピーヨガ</a:t>
                      </a:r>
                    </a:p>
                  </a:txBody>
                  <a:tcPr marL="137160" marR="137160" marT="137160" marB="137160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2800" dirty="0"/>
                        <a:t>10</a:t>
                      </a:r>
                      <a:r>
                        <a:rPr kumimoji="1" lang="ja-JP" altLang="en-US" sz="2800" dirty="0"/>
                        <a:t>名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186973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どんなポーズがある</a:t>
            </a:r>
            <a:r>
              <a:rPr lang="ja-JP" altLang="en-US" dirty="0"/>
              <a:t>の？</a:t>
            </a:r>
            <a:endParaRPr kumimoji="1" lang="ja-JP" alt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25404668"/>
              </p:ext>
            </p:extLst>
          </p:nvPr>
        </p:nvGraphicFramePr>
        <p:xfrm>
          <a:off x="1450975" y="2016125"/>
          <a:ext cx="9604375" cy="34496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41503542"/>
      </p:ext>
    </p:extLst>
  </p:cSld>
  <p:clrMapOvr>
    <a:masterClrMapping/>
  </p:clrMapOvr>
</p:sld>
</file>

<file path=ppt/theme/theme1.xml><?xml version="1.0" encoding="utf-8"?>
<a:theme xmlns:a="http://schemas.openxmlformats.org/drawingml/2006/main" name="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ギャラリー">
  <a:themeElements>
    <a:clrScheme name="ギャラリー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ギャラリー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ギャラリー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TM02892315[[fn=ウィスプ]]</Template>
  <TotalTime>1746</TotalTime>
  <Words>278</Words>
  <Application>Microsoft Office PowerPoint</Application>
  <PresentationFormat>ワイド画面</PresentationFormat>
  <Paragraphs>49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10</vt:i4>
      </vt:variant>
      <vt:variant>
        <vt:lpstr>テーマ</vt:lpstr>
      </vt:variant>
      <vt:variant>
        <vt:i4>4</vt:i4>
      </vt:variant>
      <vt:variant>
        <vt:lpstr>スライド タイトル</vt:lpstr>
      </vt:variant>
      <vt:variant>
        <vt:i4>7</vt:i4>
      </vt:variant>
    </vt:vector>
  </HeadingPairs>
  <TitlesOfParts>
    <vt:vector size="21" baseType="lpstr">
      <vt:lpstr>AR P丸ゴシック体M</vt:lpstr>
      <vt:lpstr>HGS創英角ｺﾞｼｯｸUB</vt:lpstr>
      <vt:lpstr>ＭＳ Ｐゴシック</vt:lpstr>
      <vt:lpstr>游ゴシック</vt:lpstr>
      <vt:lpstr>游ゴシック Light</vt:lpstr>
      <vt:lpstr>Arial</vt:lpstr>
      <vt:lpstr>Calibri</vt:lpstr>
      <vt:lpstr>Calibri Light</vt:lpstr>
      <vt:lpstr>Gill Sans MT</vt:lpstr>
      <vt:lpstr>Wingdings 2</vt:lpstr>
      <vt:lpstr>HDOfficeLightV0</vt:lpstr>
      <vt:lpstr>1_HDOfficeLightV0</vt:lpstr>
      <vt:lpstr>2_HDOfficeLightV0</vt:lpstr>
      <vt:lpstr>ギャラリー</vt:lpstr>
      <vt:lpstr>ヨガ教室開催のご案内</vt:lpstr>
      <vt:lpstr>ヨガって何？</vt:lpstr>
      <vt:lpstr>こんな症状ありませんか？</vt:lpstr>
      <vt:lpstr>ヨガをすると何が変化する？</vt:lpstr>
      <vt:lpstr>ヨガは難しくない？</vt:lpstr>
      <vt:lpstr>クラス別運動量の目安</vt:lpstr>
      <vt:lpstr>どんなポーズがあるの？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ヨガ教室開催のご案内</dc:title>
  <dc:creator>毎日太郎</dc:creator>
  <cp:lastModifiedBy>毎日太郎</cp:lastModifiedBy>
  <cp:revision>83</cp:revision>
  <dcterms:created xsi:type="dcterms:W3CDTF">2016-05-28T18:58:02Z</dcterms:created>
  <dcterms:modified xsi:type="dcterms:W3CDTF">2016-07-15T00:51:19Z</dcterms:modified>
</cp:coreProperties>
</file>