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DF89B7-E7A0-4C75-9067-C09527114A7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kumimoji="1" lang="ja-JP" altLang="en-US"/>
        </a:p>
      </dgm:t>
    </dgm:pt>
    <dgm:pt modelId="{407D5F24-C616-46E6-B454-F56611F12777}">
      <dgm:prSet phldrT="[テキスト]" phldr="1"/>
      <dgm:spPr/>
      <dgm:t>
        <a:bodyPr/>
        <a:lstStyle/>
        <a:p>
          <a:endParaRPr kumimoji="1" lang="ja-JP" altLang="en-US"/>
        </a:p>
      </dgm:t>
    </dgm:pt>
    <dgm:pt modelId="{2BB96A3B-80CB-4D39-BC70-CFD744CA643D}" type="parTrans" cxnId="{BCFD23AB-1B4E-4263-9A85-E7B8216296A3}">
      <dgm:prSet/>
      <dgm:spPr/>
      <dgm:t>
        <a:bodyPr/>
        <a:lstStyle/>
        <a:p>
          <a:endParaRPr kumimoji="1" lang="ja-JP" altLang="en-US"/>
        </a:p>
      </dgm:t>
    </dgm:pt>
    <dgm:pt modelId="{1EF19706-3DB5-4676-8C43-D5D3FCFDAE84}" type="sibTrans" cxnId="{BCFD23AB-1B4E-4263-9A85-E7B8216296A3}">
      <dgm:prSet/>
      <dgm:spPr/>
      <dgm:t>
        <a:bodyPr/>
        <a:lstStyle/>
        <a:p>
          <a:endParaRPr kumimoji="1" lang="ja-JP" altLang="en-US"/>
        </a:p>
      </dgm:t>
    </dgm:pt>
    <dgm:pt modelId="{D4BCD79B-2B39-49CB-919D-DDD2AD883D78}" type="asst">
      <dgm:prSet phldrT="[テキスト]" phldr="1"/>
      <dgm:spPr/>
      <dgm:t>
        <a:bodyPr/>
        <a:lstStyle/>
        <a:p>
          <a:endParaRPr kumimoji="1" lang="ja-JP" altLang="en-US"/>
        </a:p>
      </dgm:t>
    </dgm:pt>
    <dgm:pt modelId="{2A72CBB6-77E0-4F12-949E-8F9DB0CE3BC5}" type="parTrans" cxnId="{7E19FAA7-8C54-4230-83EF-F2BC017A7BDB}">
      <dgm:prSet/>
      <dgm:spPr/>
      <dgm:t>
        <a:bodyPr/>
        <a:lstStyle/>
        <a:p>
          <a:endParaRPr kumimoji="1" lang="ja-JP" altLang="en-US"/>
        </a:p>
      </dgm:t>
    </dgm:pt>
    <dgm:pt modelId="{F0F95E77-DA53-4BB4-9087-47F02B9EC132}" type="sibTrans" cxnId="{7E19FAA7-8C54-4230-83EF-F2BC017A7BDB}">
      <dgm:prSet/>
      <dgm:spPr/>
      <dgm:t>
        <a:bodyPr/>
        <a:lstStyle/>
        <a:p>
          <a:endParaRPr kumimoji="1" lang="ja-JP" altLang="en-US"/>
        </a:p>
      </dgm:t>
    </dgm:pt>
    <dgm:pt modelId="{B3886F85-F796-43A0-A5EA-0F8F9B3E2766}">
      <dgm:prSet phldrT="[テキスト]" phldr="1"/>
      <dgm:spPr/>
      <dgm:t>
        <a:bodyPr/>
        <a:lstStyle/>
        <a:p>
          <a:endParaRPr kumimoji="1" lang="ja-JP" altLang="en-US"/>
        </a:p>
      </dgm:t>
    </dgm:pt>
    <dgm:pt modelId="{C4C5302F-3E2A-4E96-827E-885AE5E6CFB7}" type="parTrans" cxnId="{2A69FD1C-CCB5-4179-B911-8ED2DD3020B1}">
      <dgm:prSet/>
      <dgm:spPr/>
      <dgm:t>
        <a:bodyPr/>
        <a:lstStyle/>
        <a:p>
          <a:endParaRPr kumimoji="1" lang="ja-JP" altLang="en-US"/>
        </a:p>
      </dgm:t>
    </dgm:pt>
    <dgm:pt modelId="{1C0B4F30-6C2A-4594-BAC8-76ED6FAD936C}" type="sibTrans" cxnId="{2A69FD1C-CCB5-4179-B911-8ED2DD3020B1}">
      <dgm:prSet/>
      <dgm:spPr/>
      <dgm:t>
        <a:bodyPr/>
        <a:lstStyle/>
        <a:p>
          <a:endParaRPr kumimoji="1" lang="ja-JP" altLang="en-US"/>
        </a:p>
      </dgm:t>
    </dgm:pt>
    <dgm:pt modelId="{26A91CB3-DE4D-43E7-90CA-297956665319}">
      <dgm:prSet phldrT="[テキスト]" phldr="1"/>
      <dgm:spPr/>
      <dgm:t>
        <a:bodyPr/>
        <a:lstStyle/>
        <a:p>
          <a:endParaRPr kumimoji="1" lang="ja-JP" altLang="en-US"/>
        </a:p>
      </dgm:t>
    </dgm:pt>
    <dgm:pt modelId="{0CA2B54D-E6E4-4FF6-BD10-3FE47B51987B}" type="parTrans" cxnId="{F8D0C564-F2F1-45EC-90BD-9E74FE1AA6FB}">
      <dgm:prSet/>
      <dgm:spPr/>
      <dgm:t>
        <a:bodyPr/>
        <a:lstStyle/>
        <a:p>
          <a:endParaRPr kumimoji="1" lang="ja-JP" altLang="en-US"/>
        </a:p>
      </dgm:t>
    </dgm:pt>
    <dgm:pt modelId="{4188D14B-9964-4A2F-8E54-1A4EFA13B762}" type="sibTrans" cxnId="{F8D0C564-F2F1-45EC-90BD-9E74FE1AA6FB}">
      <dgm:prSet/>
      <dgm:spPr/>
      <dgm:t>
        <a:bodyPr/>
        <a:lstStyle/>
        <a:p>
          <a:endParaRPr kumimoji="1" lang="ja-JP" altLang="en-US"/>
        </a:p>
      </dgm:t>
    </dgm:pt>
    <dgm:pt modelId="{7EF9780F-0B7E-4689-9939-6BE997B7BF8B}">
      <dgm:prSet phldrT="[テキスト]" phldr="1"/>
      <dgm:spPr/>
      <dgm:t>
        <a:bodyPr/>
        <a:lstStyle/>
        <a:p>
          <a:endParaRPr kumimoji="1" lang="ja-JP" altLang="en-US"/>
        </a:p>
      </dgm:t>
    </dgm:pt>
    <dgm:pt modelId="{0DD7C6A1-9011-41A6-9678-F6838AFFDD29}" type="parTrans" cxnId="{D22B9C2F-2311-4BEB-A4B6-600D3C9F38FD}">
      <dgm:prSet/>
      <dgm:spPr/>
      <dgm:t>
        <a:bodyPr/>
        <a:lstStyle/>
        <a:p>
          <a:endParaRPr kumimoji="1" lang="ja-JP" altLang="en-US"/>
        </a:p>
      </dgm:t>
    </dgm:pt>
    <dgm:pt modelId="{76F0AF5D-9388-4A60-99CC-019E23ABA570}" type="sibTrans" cxnId="{D22B9C2F-2311-4BEB-A4B6-600D3C9F38FD}">
      <dgm:prSet/>
      <dgm:spPr/>
      <dgm:t>
        <a:bodyPr/>
        <a:lstStyle/>
        <a:p>
          <a:endParaRPr kumimoji="1" lang="ja-JP" altLang="en-US"/>
        </a:p>
      </dgm:t>
    </dgm:pt>
    <dgm:pt modelId="{81A3E218-9D95-489B-9E2A-B4F68BE148EF}" type="pres">
      <dgm:prSet presAssocID="{9CDF89B7-E7A0-4C75-9067-C09527114A7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8FF4CD8-3638-48FB-8548-391AF73BE3EA}" type="pres">
      <dgm:prSet presAssocID="{407D5F24-C616-46E6-B454-F56611F12777}" presName="hierRoot1" presStyleCnt="0">
        <dgm:presLayoutVars>
          <dgm:hierBranch val="init"/>
        </dgm:presLayoutVars>
      </dgm:prSet>
      <dgm:spPr/>
    </dgm:pt>
    <dgm:pt modelId="{C8E4CC79-9766-4A52-903E-92B8529D1545}" type="pres">
      <dgm:prSet presAssocID="{407D5F24-C616-46E6-B454-F56611F12777}" presName="rootComposite1" presStyleCnt="0"/>
      <dgm:spPr/>
    </dgm:pt>
    <dgm:pt modelId="{0F77EB1D-DD95-45D1-A2D9-52791E4F16F6}" type="pres">
      <dgm:prSet presAssocID="{407D5F24-C616-46E6-B454-F56611F12777}" presName="rootText1" presStyleLbl="node0" presStyleIdx="0" presStyleCnt="1">
        <dgm:presLayoutVars>
          <dgm:chPref val="3"/>
        </dgm:presLayoutVars>
      </dgm:prSet>
      <dgm:spPr>
        <a:prstGeom prst="bevel">
          <a:avLst/>
        </a:prstGeom>
      </dgm:spPr>
    </dgm:pt>
    <dgm:pt modelId="{C45D7F06-98A6-4D70-8C5C-3E21AE48C3E1}" type="pres">
      <dgm:prSet presAssocID="{407D5F24-C616-46E6-B454-F56611F12777}" presName="rootConnector1" presStyleLbl="node1" presStyleIdx="0" presStyleCnt="0"/>
      <dgm:spPr/>
    </dgm:pt>
    <dgm:pt modelId="{0D240F45-F4FD-47FF-883F-019D71171789}" type="pres">
      <dgm:prSet presAssocID="{407D5F24-C616-46E6-B454-F56611F12777}" presName="hierChild2" presStyleCnt="0"/>
      <dgm:spPr/>
    </dgm:pt>
    <dgm:pt modelId="{472B5248-2303-407D-9645-57A5E3F24CFE}" type="pres">
      <dgm:prSet presAssocID="{C4C5302F-3E2A-4E96-827E-885AE5E6CFB7}" presName="Name37" presStyleLbl="parChTrans1D2" presStyleIdx="0" presStyleCnt="4"/>
      <dgm:spPr/>
    </dgm:pt>
    <dgm:pt modelId="{E18AC6E1-1FBC-42D6-B2DF-B7A87A4C1A1D}" type="pres">
      <dgm:prSet presAssocID="{B3886F85-F796-43A0-A5EA-0F8F9B3E2766}" presName="hierRoot2" presStyleCnt="0">
        <dgm:presLayoutVars>
          <dgm:hierBranch val="init"/>
        </dgm:presLayoutVars>
      </dgm:prSet>
      <dgm:spPr/>
    </dgm:pt>
    <dgm:pt modelId="{E5CA5EF7-6259-43D6-B120-1709591511E1}" type="pres">
      <dgm:prSet presAssocID="{B3886F85-F796-43A0-A5EA-0F8F9B3E2766}" presName="rootComposite" presStyleCnt="0"/>
      <dgm:spPr/>
    </dgm:pt>
    <dgm:pt modelId="{0A35E6B3-DE20-4792-9609-68AA63E9EB06}" type="pres">
      <dgm:prSet presAssocID="{B3886F85-F796-43A0-A5EA-0F8F9B3E2766}" presName="rootText" presStyleLbl="node2" presStyleIdx="0" presStyleCnt="3">
        <dgm:presLayoutVars>
          <dgm:chPref val="3"/>
        </dgm:presLayoutVars>
      </dgm:prSet>
      <dgm:spPr/>
    </dgm:pt>
    <dgm:pt modelId="{C38AEA9A-B3C6-4E9E-B921-D975A769341A}" type="pres">
      <dgm:prSet presAssocID="{B3886F85-F796-43A0-A5EA-0F8F9B3E2766}" presName="rootConnector" presStyleLbl="node2" presStyleIdx="0" presStyleCnt="3"/>
      <dgm:spPr/>
    </dgm:pt>
    <dgm:pt modelId="{7AC772AE-BE8A-4208-8D94-923B876DE48B}" type="pres">
      <dgm:prSet presAssocID="{B3886F85-F796-43A0-A5EA-0F8F9B3E2766}" presName="hierChild4" presStyleCnt="0"/>
      <dgm:spPr/>
    </dgm:pt>
    <dgm:pt modelId="{CC0B55D6-290E-4552-9889-429AE6660319}" type="pres">
      <dgm:prSet presAssocID="{B3886F85-F796-43A0-A5EA-0F8F9B3E2766}" presName="hierChild5" presStyleCnt="0"/>
      <dgm:spPr/>
    </dgm:pt>
    <dgm:pt modelId="{8EFE5ED6-9DA2-4854-B890-D9B2D33534A5}" type="pres">
      <dgm:prSet presAssocID="{0CA2B54D-E6E4-4FF6-BD10-3FE47B51987B}" presName="Name37" presStyleLbl="parChTrans1D2" presStyleIdx="1" presStyleCnt="4"/>
      <dgm:spPr/>
    </dgm:pt>
    <dgm:pt modelId="{D76418D3-B009-4659-AFEA-DD8717BC62AA}" type="pres">
      <dgm:prSet presAssocID="{26A91CB3-DE4D-43E7-90CA-297956665319}" presName="hierRoot2" presStyleCnt="0">
        <dgm:presLayoutVars>
          <dgm:hierBranch val="init"/>
        </dgm:presLayoutVars>
      </dgm:prSet>
      <dgm:spPr/>
    </dgm:pt>
    <dgm:pt modelId="{27342CFB-2FE4-42AB-A5A1-45E93B73EEE2}" type="pres">
      <dgm:prSet presAssocID="{26A91CB3-DE4D-43E7-90CA-297956665319}" presName="rootComposite" presStyleCnt="0"/>
      <dgm:spPr/>
    </dgm:pt>
    <dgm:pt modelId="{1395CA53-A36A-4709-A511-DAC418185727}" type="pres">
      <dgm:prSet presAssocID="{26A91CB3-DE4D-43E7-90CA-297956665319}" presName="rootText" presStyleLbl="node2" presStyleIdx="1" presStyleCnt="3">
        <dgm:presLayoutVars>
          <dgm:chPref val="3"/>
        </dgm:presLayoutVars>
      </dgm:prSet>
      <dgm:spPr/>
    </dgm:pt>
    <dgm:pt modelId="{9BDE9222-7B76-40B5-8ECC-1D45D28CAD2E}" type="pres">
      <dgm:prSet presAssocID="{26A91CB3-DE4D-43E7-90CA-297956665319}" presName="rootConnector" presStyleLbl="node2" presStyleIdx="1" presStyleCnt="3"/>
      <dgm:spPr/>
    </dgm:pt>
    <dgm:pt modelId="{F269ED33-609E-4A0A-8AF0-4FFBD0C2BDEA}" type="pres">
      <dgm:prSet presAssocID="{26A91CB3-DE4D-43E7-90CA-297956665319}" presName="hierChild4" presStyleCnt="0"/>
      <dgm:spPr/>
    </dgm:pt>
    <dgm:pt modelId="{741F3BC2-D7F7-4384-B55E-A5BD0954371B}" type="pres">
      <dgm:prSet presAssocID="{26A91CB3-DE4D-43E7-90CA-297956665319}" presName="hierChild5" presStyleCnt="0"/>
      <dgm:spPr/>
    </dgm:pt>
    <dgm:pt modelId="{7BE3DA4B-3521-4B88-B7E0-E2F0179447A7}" type="pres">
      <dgm:prSet presAssocID="{0DD7C6A1-9011-41A6-9678-F6838AFFDD29}" presName="Name37" presStyleLbl="parChTrans1D2" presStyleIdx="2" presStyleCnt="4"/>
      <dgm:spPr/>
    </dgm:pt>
    <dgm:pt modelId="{13786DD3-6251-4BCD-80C5-11DB5EEAA094}" type="pres">
      <dgm:prSet presAssocID="{7EF9780F-0B7E-4689-9939-6BE997B7BF8B}" presName="hierRoot2" presStyleCnt="0">
        <dgm:presLayoutVars>
          <dgm:hierBranch val="init"/>
        </dgm:presLayoutVars>
      </dgm:prSet>
      <dgm:spPr/>
    </dgm:pt>
    <dgm:pt modelId="{3FACA06E-8A65-4F9C-84CE-073AA77571E7}" type="pres">
      <dgm:prSet presAssocID="{7EF9780F-0B7E-4689-9939-6BE997B7BF8B}" presName="rootComposite" presStyleCnt="0"/>
      <dgm:spPr/>
    </dgm:pt>
    <dgm:pt modelId="{C7DDE2C8-FACA-42ED-93BE-E3A1FFEDAD24}" type="pres">
      <dgm:prSet presAssocID="{7EF9780F-0B7E-4689-9939-6BE997B7BF8B}" presName="rootText" presStyleLbl="node2" presStyleIdx="2" presStyleCnt="3">
        <dgm:presLayoutVars>
          <dgm:chPref val="3"/>
        </dgm:presLayoutVars>
      </dgm:prSet>
      <dgm:spPr/>
    </dgm:pt>
    <dgm:pt modelId="{A53A8944-5824-4123-948E-A25AD05C94BB}" type="pres">
      <dgm:prSet presAssocID="{7EF9780F-0B7E-4689-9939-6BE997B7BF8B}" presName="rootConnector" presStyleLbl="node2" presStyleIdx="2" presStyleCnt="3"/>
      <dgm:spPr/>
    </dgm:pt>
    <dgm:pt modelId="{45CC651D-3B15-458A-B697-8547CC0912B7}" type="pres">
      <dgm:prSet presAssocID="{7EF9780F-0B7E-4689-9939-6BE997B7BF8B}" presName="hierChild4" presStyleCnt="0"/>
      <dgm:spPr/>
    </dgm:pt>
    <dgm:pt modelId="{76B31192-A790-4D14-A5A6-7E1C881473E1}" type="pres">
      <dgm:prSet presAssocID="{7EF9780F-0B7E-4689-9939-6BE997B7BF8B}" presName="hierChild5" presStyleCnt="0"/>
      <dgm:spPr/>
    </dgm:pt>
    <dgm:pt modelId="{1F409A80-C358-42CF-AC0C-8F94E820192E}" type="pres">
      <dgm:prSet presAssocID="{407D5F24-C616-46E6-B454-F56611F12777}" presName="hierChild3" presStyleCnt="0"/>
      <dgm:spPr/>
    </dgm:pt>
    <dgm:pt modelId="{26538211-5417-4A8E-A3E1-419C003A5E00}" type="pres">
      <dgm:prSet presAssocID="{2A72CBB6-77E0-4F12-949E-8F9DB0CE3BC5}" presName="Name111" presStyleLbl="parChTrans1D2" presStyleIdx="3" presStyleCnt="4"/>
      <dgm:spPr/>
    </dgm:pt>
    <dgm:pt modelId="{D5A6378C-2506-4E74-B7FB-112AF5E4348F}" type="pres">
      <dgm:prSet presAssocID="{D4BCD79B-2B39-49CB-919D-DDD2AD883D78}" presName="hierRoot3" presStyleCnt="0">
        <dgm:presLayoutVars>
          <dgm:hierBranch val="init"/>
        </dgm:presLayoutVars>
      </dgm:prSet>
      <dgm:spPr/>
    </dgm:pt>
    <dgm:pt modelId="{09D13804-83C3-4E80-A8AB-FF086DAABFDA}" type="pres">
      <dgm:prSet presAssocID="{D4BCD79B-2B39-49CB-919D-DDD2AD883D78}" presName="rootComposite3" presStyleCnt="0"/>
      <dgm:spPr/>
    </dgm:pt>
    <dgm:pt modelId="{E5290BF4-2525-4496-98B5-7D661E3AC6D1}" type="pres">
      <dgm:prSet presAssocID="{D4BCD79B-2B39-49CB-919D-DDD2AD883D78}" presName="rootText3" presStyleLbl="asst1" presStyleIdx="0" presStyleCnt="1">
        <dgm:presLayoutVars>
          <dgm:chPref val="3"/>
        </dgm:presLayoutVars>
      </dgm:prSet>
      <dgm:spPr/>
    </dgm:pt>
    <dgm:pt modelId="{9E1264BD-42C7-4B8A-9C4F-A3ACCC9F726C}" type="pres">
      <dgm:prSet presAssocID="{D4BCD79B-2B39-49CB-919D-DDD2AD883D78}" presName="rootConnector3" presStyleLbl="asst1" presStyleIdx="0" presStyleCnt="1"/>
      <dgm:spPr/>
    </dgm:pt>
    <dgm:pt modelId="{C7C5A755-16F6-4863-81C1-1E0D57021995}" type="pres">
      <dgm:prSet presAssocID="{D4BCD79B-2B39-49CB-919D-DDD2AD883D78}" presName="hierChild6" presStyleCnt="0"/>
      <dgm:spPr/>
    </dgm:pt>
    <dgm:pt modelId="{E317F469-0234-4F55-A8DC-A543221F4DE8}" type="pres">
      <dgm:prSet presAssocID="{D4BCD79B-2B39-49CB-919D-DDD2AD883D78}" presName="hierChild7" presStyleCnt="0"/>
      <dgm:spPr/>
    </dgm:pt>
  </dgm:ptLst>
  <dgm:cxnLst>
    <dgm:cxn modelId="{F04806A7-B7D3-40EE-B60A-6517520A9B3F}" type="presOf" srcId="{D4BCD79B-2B39-49CB-919D-DDD2AD883D78}" destId="{9E1264BD-42C7-4B8A-9C4F-A3ACCC9F726C}" srcOrd="1" destOrd="0" presId="urn:microsoft.com/office/officeart/2005/8/layout/orgChart1"/>
    <dgm:cxn modelId="{F8D0C564-F2F1-45EC-90BD-9E74FE1AA6FB}" srcId="{407D5F24-C616-46E6-B454-F56611F12777}" destId="{26A91CB3-DE4D-43E7-90CA-297956665319}" srcOrd="2" destOrd="0" parTransId="{0CA2B54D-E6E4-4FF6-BD10-3FE47B51987B}" sibTransId="{4188D14B-9964-4A2F-8E54-1A4EFA13B762}"/>
    <dgm:cxn modelId="{BD772DB2-E8B8-4B3D-9B24-378993CF3FFB}" type="presOf" srcId="{7EF9780F-0B7E-4689-9939-6BE997B7BF8B}" destId="{C7DDE2C8-FACA-42ED-93BE-E3A1FFEDAD24}" srcOrd="0" destOrd="0" presId="urn:microsoft.com/office/officeart/2005/8/layout/orgChart1"/>
    <dgm:cxn modelId="{3F985E21-0F4E-466A-BB2D-1308D651C90B}" type="presOf" srcId="{D4BCD79B-2B39-49CB-919D-DDD2AD883D78}" destId="{E5290BF4-2525-4496-98B5-7D661E3AC6D1}" srcOrd="0" destOrd="0" presId="urn:microsoft.com/office/officeart/2005/8/layout/orgChart1"/>
    <dgm:cxn modelId="{CDE27E8E-3D75-44E7-820A-C5906D0521B1}" type="presOf" srcId="{2A72CBB6-77E0-4F12-949E-8F9DB0CE3BC5}" destId="{26538211-5417-4A8E-A3E1-419C003A5E00}" srcOrd="0" destOrd="0" presId="urn:microsoft.com/office/officeart/2005/8/layout/orgChart1"/>
    <dgm:cxn modelId="{2A69FD1C-CCB5-4179-B911-8ED2DD3020B1}" srcId="{407D5F24-C616-46E6-B454-F56611F12777}" destId="{B3886F85-F796-43A0-A5EA-0F8F9B3E2766}" srcOrd="1" destOrd="0" parTransId="{C4C5302F-3E2A-4E96-827E-885AE5E6CFB7}" sibTransId="{1C0B4F30-6C2A-4594-BAC8-76ED6FAD936C}"/>
    <dgm:cxn modelId="{7D486CC8-8257-4107-BFF0-79E5A610425A}" type="presOf" srcId="{9CDF89B7-E7A0-4C75-9067-C09527114A7F}" destId="{81A3E218-9D95-489B-9E2A-B4F68BE148EF}" srcOrd="0" destOrd="0" presId="urn:microsoft.com/office/officeart/2005/8/layout/orgChart1"/>
    <dgm:cxn modelId="{178C9E93-C6E1-4363-B72E-BA9084726C47}" type="presOf" srcId="{0DD7C6A1-9011-41A6-9678-F6838AFFDD29}" destId="{7BE3DA4B-3521-4B88-B7E0-E2F0179447A7}" srcOrd="0" destOrd="0" presId="urn:microsoft.com/office/officeart/2005/8/layout/orgChart1"/>
    <dgm:cxn modelId="{D22B9C2F-2311-4BEB-A4B6-600D3C9F38FD}" srcId="{407D5F24-C616-46E6-B454-F56611F12777}" destId="{7EF9780F-0B7E-4689-9939-6BE997B7BF8B}" srcOrd="3" destOrd="0" parTransId="{0DD7C6A1-9011-41A6-9678-F6838AFFDD29}" sibTransId="{76F0AF5D-9388-4A60-99CC-019E23ABA570}"/>
    <dgm:cxn modelId="{6948D417-00BA-4C3B-9FF2-B47CF3A61232}" type="presOf" srcId="{407D5F24-C616-46E6-B454-F56611F12777}" destId="{C45D7F06-98A6-4D70-8C5C-3E21AE48C3E1}" srcOrd="1" destOrd="0" presId="urn:microsoft.com/office/officeart/2005/8/layout/orgChart1"/>
    <dgm:cxn modelId="{A3E04626-4F84-456D-8ABE-D8F715126C17}" type="presOf" srcId="{26A91CB3-DE4D-43E7-90CA-297956665319}" destId="{9BDE9222-7B76-40B5-8ECC-1D45D28CAD2E}" srcOrd="1" destOrd="0" presId="urn:microsoft.com/office/officeart/2005/8/layout/orgChart1"/>
    <dgm:cxn modelId="{3085DEE9-AB6D-4901-8D88-1C8693067671}" type="presOf" srcId="{26A91CB3-DE4D-43E7-90CA-297956665319}" destId="{1395CA53-A36A-4709-A511-DAC418185727}" srcOrd="0" destOrd="0" presId="urn:microsoft.com/office/officeart/2005/8/layout/orgChart1"/>
    <dgm:cxn modelId="{BAB0DC8D-EA1C-420A-8AE4-9D285C5756B9}" type="presOf" srcId="{7EF9780F-0B7E-4689-9939-6BE997B7BF8B}" destId="{A53A8944-5824-4123-948E-A25AD05C94BB}" srcOrd="1" destOrd="0" presId="urn:microsoft.com/office/officeart/2005/8/layout/orgChart1"/>
    <dgm:cxn modelId="{8E8AB5E4-A3D9-43EE-B005-D7AB0D6B2965}" type="presOf" srcId="{B3886F85-F796-43A0-A5EA-0F8F9B3E2766}" destId="{C38AEA9A-B3C6-4E9E-B921-D975A769341A}" srcOrd="1" destOrd="0" presId="urn:microsoft.com/office/officeart/2005/8/layout/orgChart1"/>
    <dgm:cxn modelId="{775F07E6-2775-4FE2-80C5-0A4629652FA2}" type="presOf" srcId="{B3886F85-F796-43A0-A5EA-0F8F9B3E2766}" destId="{0A35E6B3-DE20-4792-9609-68AA63E9EB06}" srcOrd="0" destOrd="0" presId="urn:microsoft.com/office/officeart/2005/8/layout/orgChart1"/>
    <dgm:cxn modelId="{7E19FAA7-8C54-4230-83EF-F2BC017A7BDB}" srcId="{407D5F24-C616-46E6-B454-F56611F12777}" destId="{D4BCD79B-2B39-49CB-919D-DDD2AD883D78}" srcOrd="0" destOrd="0" parTransId="{2A72CBB6-77E0-4F12-949E-8F9DB0CE3BC5}" sibTransId="{F0F95E77-DA53-4BB4-9087-47F02B9EC132}"/>
    <dgm:cxn modelId="{02BEEC0B-F760-45D5-8F7A-BD83E7AB2403}" type="presOf" srcId="{407D5F24-C616-46E6-B454-F56611F12777}" destId="{0F77EB1D-DD95-45D1-A2D9-52791E4F16F6}" srcOrd="0" destOrd="0" presId="urn:microsoft.com/office/officeart/2005/8/layout/orgChart1"/>
    <dgm:cxn modelId="{BCFD23AB-1B4E-4263-9A85-E7B8216296A3}" srcId="{9CDF89B7-E7A0-4C75-9067-C09527114A7F}" destId="{407D5F24-C616-46E6-B454-F56611F12777}" srcOrd="0" destOrd="0" parTransId="{2BB96A3B-80CB-4D39-BC70-CFD744CA643D}" sibTransId="{1EF19706-3DB5-4676-8C43-D5D3FCFDAE84}"/>
    <dgm:cxn modelId="{A0F2EF15-8179-4E2F-AA36-9D07662E881D}" type="presOf" srcId="{C4C5302F-3E2A-4E96-827E-885AE5E6CFB7}" destId="{472B5248-2303-407D-9645-57A5E3F24CFE}" srcOrd="0" destOrd="0" presId="urn:microsoft.com/office/officeart/2005/8/layout/orgChart1"/>
    <dgm:cxn modelId="{F908C4B3-E732-420C-B3DC-10F760CC24A5}" type="presOf" srcId="{0CA2B54D-E6E4-4FF6-BD10-3FE47B51987B}" destId="{8EFE5ED6-9DA2-4854-B890-D9B2D33534A5}" srcOrd="0" destOrd="0" presId="urn:microsoft.com/office/officeart/2005/8/layout/orgChart1"/>
    <dgm:cxn modelId="{381BBD36-6F8A-4264-A9E9-D7DCFBE88349}" type="presParOf" srcId="{81A3E218-9D95-489B-9E2A-B4F68BE148EF}" destId="{C8FF4CD8-3638-48FB-8548-391AF73BE3EA}" srcOrd="0" destOrd="0" presId="urn:microsoft.com/office/officeart/2005/8/layout/orgChart1"/>
    <dgm:cxn modelId="{F5FCCA84-75B8-478B-A215-4440AEBE12DB}" type="presParOf" srcId="{C8FF4CD8-3638-48FB-8548-391AF73BE3EA}" destId="{C8E4CC79-9766-4A52-903E-92B8529D1545}" srcOrd="0" destOrd="0" presId="urn:microsoft.com/office/officeart/2005/8/layout/orgChart1"/>
    <dgm:cxn modelId="{A71D14FC-7283-48BC-B785-152416222786}" type="presParOf" srcId="{C8E4CC79-9766-4A52-903E-92B8529D1545}" destId="{0F77EB1D-DD95-45D1-A2D9-52791E4F16F6}" srcOrd="0" destOrd="0" presId="urn:microsoft.com/office/officeart/2005/8/layout/orgChart1"/>
    <dgm:cxn modelId="{11DA683B-AF2F-4103-B7EA-D2A1A772347B}" type="presParOf" srcId="{C8E4CC79-9766-4A52-903E-92B8529D1545}" destId="{C45D7F06-98A6-4D70-8C5C-3E21AE48C3E1}" srcOrd="1" destOrd="0" presId="urn:microsoft.com/office/officeart/2005/8/layout/orgChart1"/>
    <dgm:cxn modelId="{1DAFD2A2-7298-453F-B738-F3C8A3AE0796}" type="presParOf" srcId="{C8FF4CD8-3638-48FB-8548-391AF73BE3EA}" destId="{0D240F45-F4FD-47FF-883F-019D71171789}" srcOrd="1" destOrd="0" presId="urn:microsoft.com/office/officeart/2005/8/layout/orgChart1"/>
    <dgm:cxn modelId="{8B90D979-AA35-4732-AF40-A3BDDF7EC487}" type="presParOf" srcId="{0D240F45-F4FD-47FF-883F-019D71171789}" destId="{472B5248-2303-407D-9645-57A5E3F24CFE}" srcOrd="0" destOrd="0" presId="urn:microsoft.com/office/officeart/2005/8/layout/orgChart1"/>
    <dgm:cxn modelId="{DE7F3CC4-050B-4FA5-821C-C122C4EC7FC3}" type="presParOf" srcId="{0D240F45-F4FD-47FF-883F-019D71171789}" destId="{E18AC6E1-1FBC-42D6-B2DF-B7A87A4C1A1D}" srcOrd="1" destOrd="0" presId="urn:microsoft.com/office/officeart/2005/8/layout/orgChart1"/>
    <dgm:cxn modelId="{9ECF1E34-E425-4DF4-B1E6-7CCDE34759CA}" type="presParOf" srcId="{E18AC6E1-1FBC-42D6-B2DF-B7A87A4C1A1D}" destId="{E5CA5EF7-6259-43D6-B120-1709591511E1}" srcOrd="0" destOrd="0" presId="urn:microsoft.com/office/officeart/2005/8/layout/orgChart1"/>
    <dgm:cxn modelId="{4D5155BB-59E9-4A28-9B57-4251094EDF2C}" type="presParOf" srcId="{E5CA5EF7-6259-43D6-B120-1709591511E1}" destId="{0A35E6B3-DE20-4792-9609-68AA63E9EB06}" srcOrd="0" destOrd="0" presId="urn:microsoft.com/office/officeart/2005/8/layout/orgChart1"/>
    <dgm:cxn modelId="{2561E054-39F7-46FB-B4C2-0E1100DE9AF6}" type="presParOf" srcId="{E5CA5EF7-6259-43D6-B120-1709591511E1}" destId="{C38AEA9A-B3C6-4E9E-B921-D975A769341A}" srcOrd="1" destOrd="0" presId="urn:microsoft.com/office/officeart/2005/8/layout/orgChart1"/>
    <dgm:cxn modelId="{1DAB9E5B-A225-4CB0-B56E-02FC05946C92}" type="presParOf" srcId="{E18AC6E1-1FBC-42D6-B2DF-B7A87A4C1A1D}" destId="{7AC772AE-BE8A-4208-8D94-923B876DE48B}" srcOrd="1" destOrd="0" presId="urn:microsoft.com/office/officeart/2005/8/layout/orgChart1"/>
    <dgm:cxn modelId="{C85952C8-0AF9-46AF-8DB6-F2FF021DE800}" type="presParOf" srcId="{E18AC6E1-1FBC-42D6-B2DF-B7A87A4C1A1D}" destId="{CC0B55D6-290E-4552-9889-429AE6660319}" srcOrd="2" destOrd="0" presId="urn:microsoft.com/office/officeart/2005/8/layout/orgChart1"/>
    <dgm:cxn modelId="{B517D04A-360E-40D6-97AE-08ED51E8C200}" type="presParOf" srcId="{0D240F45-F4FD-47FF-883F-019D71171789}" destId="{8EFE5ED6-9DA2-4854-B890-D9B2D33534A5}" srcOrd="2" destOrd="0" presId="urn:microsoft.com/office/officeart/2005/8/layout/orgChart1"/>
    <dgm:cxn modelId="{08411913-928C-4619-B2D3-4C87360B7C69}" type="presParOf" srcId="{0D240F45-F4FD-47FF-883F-019D71171789}" destId="{D76418D3-B009-4659-AFEA-DD8717BC62AA}" srcOrd="3" destOrd="0" presId="urn:microsoft.com/office/officeart/2005/8/layout/orgChart1"/>
    <dgm:cxn modelId="{92FC8415-E373-42C5-9BF2-EFED45215111}" type="presParOf" srcId="{D76418D3-B009-4659-AFEA-DD8717BC62AA}" destId="{27342CFB-2FE4-42AB-A5A1-45E93B73EEE2}" srcOrd="0" destOrd="0" presId="urn:microsoft.com/office/officeart/2005/8/layout/orgChart1"/>
    <dgm:cxn modelId="{C1046763-DD77-45DE-9611-3DB6AEC4B036}" type="presParOf" srcId="{27342CFB-2FE4-42AB-A5A1-45E93B73EEE2}" destId="{1395CA53-A36A-4709-A511-DAC418185727}" srcOrd="0" destOrd="0" presId="urn:microsoft.com/office/officeart/2005/8/layout/orgChart1"/>
    <dgm:cxn modelId="{5E0BE790-E90B-4628-96F5-DFBFCCA37CDB}" type="presParOf" srcId="{27342CFB-2FE4-42AB-A5A1-45E93B73EEE2}" destId="{9BDE9222-7B76-40B5-8ECC-1D45D28CAD2E}" srcOrd="1" destOrd="0" presId="urn:microsoft.com/office/officeart/2005/8/layout/orgChart1"/>
    <dgm:cxn modelId="{B5B670E8-AC0E-4C46-8E65-1B15CC073499}" type="presParOf" srcId="{D76418D3-B009-4659-AFEA-DD8717BC62AA}" destId="{F269ED33-609E-4A0A-8AF0-4FFBD0C2BDEA}" srcOrd="1" destOrd="0" presId="urn:microsoft.com/office/officeart/2005/8/layout/orgChart1"/>
    <dgm:cxn modelId="{E8947C33-E2C1-4208-A091-14FBAB429F75}" type="presParOf" srcId="{D76418D3-B009-4659-AFEA-DD8717BC62AA}" destId="{741F3BC2-D7F7-4384-B55E-A5BD0954371B}" srcOrd="2" destOrd="0" presId="urn:microsoft.com/office/officeart/2005/8/layout/orgChart1"/>
    <dgm:cxn modelId="{3F968475-1E1E-436F-9A91-32593D347A9F}" type="presParOf" srcId="{0D240F45-F4FD-47FF-883F-019D71171789}" destId="{7BE3DA4B-3521-4B88-B7E0-E2F0179447A7}" srcOrd="4" destOrd="0" presId="urn:microsoft.com/office/officeart/2005/8/layout/orgChart1"/>
    <dgm:cxn modelId="{D13D606B-6615-4753-9F4F-2523143F84F9}" type="presParOf" srcId="{0D240F45-F4FD-47FF-883F-019D71171789}" destId="{13786DD3-6251-4BCD-80C5-11DB5EEAA094}" srcOrd="5" destOrd="0" presId="urn:microsoft.com/office/officeart/2005/8/layout/orgChart1"/>
    <dgm:cxn modelId="{581AD7AC-0BB6-4574-95C5-268FE0405BE5}" type="presParOf" srcId="{13786DD3-6251-4BCD-80C5-11DB5EEAA094}" destId="{3FACA06E-8A65-4F9C-84CE-073AA77571E7}" srcOrd="0" destOrd="0" presId="urn:microsoft.com/office/officeart/2005/8/layout/orgChart1"/>
    <dgm:cxn modelId="{3DFFDFF4-FEA4-4C88-AA46-81BB995FB827}" type="presParOf" srcId="{3FACA06E-8A65-4F9C-84CE-073AA77571E7}" destId="{C7DDE2C8-FACA-42ED-93BE-E3A1FFEDAD24}" srcOrd="0" destOrd="0" presId="urn:microsoft.com/office/officeart/2005/8/layout/orgChart1"/>
    <dgm:cxn modelId="{EE988FD8-6512-4F02-BFDD-934301D7BEB6}" type="presParOf" srcId="{3FACA06E-8A65-4F9C-84CE-073AA77571E7}" destId="{A53A8944-5824-4123-948E-A25AD05C94BB}" srcOrd="1" destOrd="0" presId="urn:microsoft.com/office/officeart/2005/8/layout/orgChart1"/>
    <dgm:cxn modelId="{2B586809-A3B8-4B7F-B0DA-F14F6FD67673}" type="presParOf" srcId="{13786DD3-6251-4BCD-80C5-11DB5EEAA094}" destId="{45CC651D-3B15-458A-B697-8547CC0912B7}" srcOrd="1" destOrd="0" presId="urn:microsoft.com/office/officeart/2005/8/layout/orgChart1"/>
    <dgm:cxn modelId="{F3D7A482-95E6-4FD0-A858-A789C9B2AB43}" type="presParOf" srcId="{13786DD3-6251-4BCD-80C5-11DB5EEAA094}" destId="{76B31192-A790-4D14-A5A6-7E1C881473E1}" srcOrd="2" destOrd="0" presId="urn:microsoft.com/office/officeart/2005/8/layout/orgChart1"/>
    <dgm:cxn modelId="{6B808EFE-D7CD-4019-BC62-82F61A7F4C26}" type="presParOf" srcId="{C8FF4CD8-3638-48FB-8548-391AF73BE3EA}" destId="{1F409A80-C358-42CF-AC0C-8F94E820192E}" srcOrd="2" destOrd="0" presId="urn:microsoft.com/office/officeart/2005/8/layout/orgChart1"/>
    <dgm:cxn modelId="{48FE5435-EDA4-4FAF-A0E6-43080260FB79}" type="presParOf" srcId="{1F409A80-C358-42CF-AC0C-8F94E820192E}" destId="{26538211-5417-4A8E-A3E1-419C003A5E00}" srcOrd="0" destOrd="0" presId="urn:microsoft.com/office/officeart/2005/8/layout/orgChart1"/>
    <dgm:cxn modelId="{810C197C-0E93-4960-AA2E-8CA39E3F70D0}" type="presParOf" srcId="{1F409A80-C358-42CF-AC0C-8F94E820192E}" destId="{D5A6378C-2506-4E74-B7FB-112AF5E4348F}" srcOrd="1" destOrd="0" presId="urn:microsoft.com/office/officeart/2005/8/layout/orgChart1"/>
    <dgm:cxn modelId="{BBA6D319-C18A-4659-BCB1-B769E67AC220}" type="presParOf" srcId="{D5A6378C-2506-4E74-B7FB-112AF5E4348F}" destId="{09D13804-83C3-4E80-A8AB-FF086DAABFDA}" srcOrd="0" destOrd="0" presId="urn:microsoft.com/office/officeart/2005/8/layout/orgChart1"/>
    <dgm:cxn modelId="{2E220AE2-C787-4EAA-B529-C28F0F5902EE}" type="presParOf" srcId="{09D13804-83C3-4E80-A8AB-FF086DAABFDA}" destId="{E5290BF4-2525-4496-98B5-7D661E3AC6D1}" srcOrd="0" destOrd="0" presId="urn:microsoft.com/office/officeart/2005/8/layout/orgChart1"/>
    <dgm:cxn modelId="{38974954-2829-463C-86EB-2A1ACD1B93D3}" type="presParOf" srcId="{09D13804-83C3-4E80-A8AB-FF086DAABFDA}" destId="{9E1264BD-42C7-4B8A-9C4F-A3ACCC9F726C}" srcOrd="1" destOrd="0" presId="urn:microsoft.com/office/officeart/2005/8/layout/orgChart1"/>
    <dgm:cxn modelId="{C82E080A-7012-498D-8674-B9DA69AB4BF7}" type="presParOf" srcId="{D5A6378C-2506-4E74-B7FB-112AF5E4348F}" destId="{C7C5A755-16F6-4863-81C1-1E0D57021995}" srcOrd="1" destOrd="0" presId="urn:microsoft.com/office/officeart/2005/8/layout/orgChart1"/>
    <dgm:cxn modelId="{F980A26A-7EC3-41EE-A134-5DD4B029748C}" type="presParOf" srcId="{D5A6378C-2506-4E74-B7FB-112AF5E4348F}" destId="{E317F469-0234-4F55-A8DC-A543221F4DE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538211-5417-4A8E-A3E1-419C003A5E00}">
      <dsp:nvSpPr>
        <dsp:cNvPr id="0" name=""/>
        <dsp:cNvSpPr/>
      </dsp:nvSpPr>
      <dsp:spPr>
        <a:xfrm>
          <a:off x="5019908" y="1133479"/>
          <a:ext cx="237891" cy="1042189"/>
        </a:xfrm>
        <a:custGeom>
          <a:avLst/>
          <a:gdLst/>
          <a:ahLst/>
          <a:cxnLst/>
          <a:rect l="0" t="0" r="0" b="0"/>
          <a:pathLst>
            <a:path>
              <a:moveTo>
                <a:pt x="237891" y="0"/>
              </a:moveTo>
              <a:lnTo>
                <a:pt x="237891" y="1042189"/>
              </a:lnTo>
              <a:lnTo>
                <a:pt x="0" y="104218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E3DA4B-3521-4B88-B7E0-E2F0179447A7}">
      <dsp:nvSpPr>
        <dsp:cNvPr id="0" name=""/>
        <dsp:cNvSpPr/>
      </dsp:nvSpPr>
      <dsp:spPr>
        <a:xfrm>
          <a:off x="5257800" y="1133479"/>
          <a:ext cx="2741411" cy="20843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6487"/>
              </a:lnTo>
              <a:lnTo>
                <a:pt x="2741411" y="1846487"/>
              </a:lnTo>
              <a:lnTo>
                <a:pt x="2741411" y="20843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FE5ED6-9DA2-4854-B890-D9B2D33534A5}">
      <dsp:nvSpPr>
        <dsp:cNvPr id="0" name=""/>
        <dsp:cNvSpPr/>
      </dsp:nvSpPr>
      <dsp:spPr>
        <a:xfrm>
          <a:off x="5212080" y="1133479"/>
          <a:ext cx="91440" cy="20843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843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2B5248-2303-407D-9645-57A5E3F24CFE}">
      <dsp:nvSpPr>
        <dsp:cNvPr id="0" name=""/>
        <dsp:cNvSpPr/>
      </dsp:nvSpPr>
      <dsp:spPr>
        <a:xfrm>
          <a:off x="2516388" y="1133479"/>
          <a:ext cx="2741411" cy="2084378"/>
        </a:xfrm>
        <a:custGeom>
          <a:avLst/>
          <a:gdLst/>
          <a:ahLst/>
          <a:cxnLst/>
          <a:rect l="0" t="0" r="0" b="0"/>
          <a:pathLst>
            <a:path>
              <a:moveTo>
                <a:pt x="2741411" y="0"/>
              </a:moveTo>
              <a:lnTo>
                <a:pt x="2741411" y="1846487"/>
              </a:lnTo>
              <a:lnTo>
                <a:pt x="0" y="1846487"/>
              </a:lnTo>
              <a:lnTo>
                <a:pt x="0" y="20843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77EB1D-DD95-45D1-A2D9-52791E4F16F6}">
      <dsp:nvSpPr>
        <dsp:cNvPr id="0" name=""/>
        <dsp:cNvSpPr/>
      </dsp:nvSpPr>
      <dsp:spPr>
        <a:xfrm>
          <a:off x="4124985" y="665"/>
          <a:ext cx="2265629" cy="1132814"/>
        </a:xfrm>
        <a:prstGeom prst="bevel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200" kern="1200"/>
        </a:p>
      </dsp:txBody>
      <dsp:txXfrm>
        <a:off x="4266587" y="142267"/>
        <a:ext cx="1982425" cy="849610"/>
      </dsp:txXfrm>
    </dsp:sp>
    <dsp:sp modelId="{0A35E6B3-DE20-4792-9609-68AA63E9EB06}">
      <dsp:nvSpPr>
        <dsp:cNvPr id="0" name=""/>
        <dsp:cNvSpPr/>
      </dsp:nvSpPr>
      <dsp:spPr>
        <a:xfrm>
          <a:off x="1383574" y="3217858"/>
          <a:ext cx="2265629" cy="11328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600" kern="1200"/>
        </a:p>
      </dsp:txBody>
      <dsp:txXfrm>
        <a:off x="1383574" y="3217858"/>
        <a:ext cx="2265629" cy="1132814"/>
      </dsp:txXfrm>
    </dsp:sp>
    <dsp:sp modelId="{1395CA53-A36A-4709-A511-DAC418185727}">
      <dsp:nvSpPr>
        <dsp:cNvPr id="0" name=""/>
        <dsp:cNvSpPr/>
      </dsp:nvSpPr>
      <dsp:spPr>
        <a:xfrm>
          <a:off x="4124985" y="3217858"/>
          <a:ext cx="2265629" cy="11328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600" kern="1200"/>
        </a:p>
      </dsp:txBody>
      <dsp:txXfrm>
        <a:off x="4124985" y="3217858"/>
        <a:ext cx="2265629" cy="1132814"/>
      </dsp:txXfrm>
    </dsp:sp>
    <dsp:sp modelId="{C7DDE2C8-FACA-42ED-93BE-E3A1FFEDAD24}">
      <dsp:nvSpPr>
        <dsp:cNvPr id="0" name=""/>
        <dsp:cNvSpPr/>
      </dsp:nvSpPr>
      <dsp:spPr>
        <a:xfrm>
          <a:off x="6866396" y="3217858"/>
          <a:ext cx="2265629" cy="11328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600" kern="1200"/>
        </a:p>
      </dsp:txBody>
      <dsp:txXfrm>
        <a:off x="6866396" y="3217858"/>
        <a:ext cx="2265629" cy="1132814"/>
      </dsp:txXfrm>
    </dsp:sp>
    <dsp:sp modelId="{E5290BF4-2525-4496-98B5-7D661E3AC6D1}">
      <dsp:nvSpPr>
        <dsp:cNvPr id="0" name=""/>
        <dsp:cNvSpPr/>
      </dsp:nvSpPr>
      <dsp:spPr>
        <a:xfrm>
          <a:off x="2754279" y="1609261"/>
          <a:ext cx="2265629" cy="11328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600" kern="1200"/>
        </a:p>
      </dsp:txBody>
      <dsp:txXfrm>
        <a:off x="2754279" y="1609261"/>
        <a:ext cx="2265629" cy="11328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009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531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3132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1452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090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946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558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4038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7705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39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4718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904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組織体制</a:t>
            </a:r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076838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15237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組織体制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組織体制</dc:title>
  <dc:creator>毎日太郎</dc:creator>
  <cp:lastModifiedBy>毎日太郎</cp:lastModifiedBy>
  <cp:revision>5</cp:revision>
  <dcterms:created xsi:type="dcterms:W3CDTF">2016-06-05T04:09:44Z</dcterms:created>
  <dcterms:modified xsi:type="dcterms:W3CDTF">2016-07-20T00:39:45Z</dcterms:modified>
</cp:coreProperties>
</file>