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68" d="100"/>
          <a:sy n="68" d="100"/>
        </p:scale>
        <p:origin x="51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6FB0C-1118-4D8E-88E7-90EA5CF5ACF6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CCE93-C12E-4A29-B9BB-E5A2992828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20098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6FB0C-1118-4D8E-88E7-90EA5CF5ACF6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CCE93-C12E-4A29-B9BB-E5A2992828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75317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6FB0C-1118-4D8E-88E7-90EA5CF5ACF6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CCE93-C12E-4A29-B9BB-E5A2992828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3132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6FB0C-1118-4D8E-88E7-90EA5CF5ACF6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CCE93-C12E-4A29-B9BB-E5A2992828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1452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6FB0C-1118-4D8E-88E7-90EA5CF5ACF6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CCE93-C12E-4A29-B9BB-E5A2992828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0090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6FB0C-1118-4D8E-88E7-90EA5CF5ACF6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CCE93-C12E-4A29-B9BB-E5A2992828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946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6FB0C-1118-4D8E-88E7-90EA5CF5ACF6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CCE93-C12E-4A29-B9BB-E5A2992828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6558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6FB0C-1118-4D8E-88E7-90EA5CF5ACF6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CCE93-C12E-4A29-B9BB-E5A2992828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4038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6FB0C-1118-4D8E-88E7-90EA5CF5ACF6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CCE93-C12E-4A29-B9BB-E5A2992828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77058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6FB0C-1118-4D8E-88E7-90EA5CF5ACF6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CCE93-C12E-4A29-B9BB-E5A2992828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3398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6FB0C-1118-4D8E-88E7-90EA5CF5ACF6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CCE93-C12E-4A29-B9BB-E5A2992828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4718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76FB0C-1118-4D8E-88E7-90EA5CF5ACF6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6CCE93-C12E-4A29-B9BB-E5A2992828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3904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組織体制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52376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2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組織体制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組織体制</dc:title>
  <dc:creator>毎日太郎</dc:creator>
  <cp:lastModifiedBy>毎日太郎</cp:lastModifiedBy>
  <cp:revision>4</cp:revision>
  <dcterms:created xsi:type="dcterms:W3CDTF">2016-06-05T04:09:44Z</dcterms:created>
  <dcterms:modified xsi:type="dcterms:W3CDTF">2016-07-20T00:38:11Z</dcterms:modified>
</cp:coreProperties>
</file>