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7C8A1E-3890-4FC0-83F2-D6ABDC334B84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</dgm:pt>
    <dgm:pt modelId="{E4EA8517-F8B1-4305-B87A-13A8E5A9B013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予約確認</a:t>
          </a:r>
        </a:p>
      </dgm:t>
    </dgm:pt>
    <dgm:pt modelId="{A33357A8-B431-4F3B-A896-C057A87519F7}" type="parTrans" cxnId="{CCF7EA21-109C-49CC-A561-79FA8B68F5A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190AED0F-1C94-45E2-9A9D-42FBAF85C84B}" type="sibTrans" cxnId="{CCF7EA21-109C-49CC-A561-79FA8B68F5A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05CEDCCE-2FD2-4373-B2ED-3AFDBDDA9F1D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入金振込</a:t>
          </a:r>
        </a:p>
      </dgm:t>
    </dgm:pt>
    <dgm:pt modelId="{BBC26B78-62AF-43FD-91D6-4DFD65E42CBA}" type="parTrans" cxnId="{66C53A11-2FDA-4675-B87B-3D4E466032DF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CEDB68D8-C762-4951-9E4B-78B83AFD70BF}" type="sibTrans" cxnId="{66C53A11-2FDA-4675-B87B-3D4E466032DF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3B828F3-0789-4AE4-9BB6-2EEF92F199B2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当日参加</a:t>
          </a:r>
        </a:p>
      </dgm:t>
    </dgm:pt>
    <dgm:pt modelId="{CF4B53A4-660B-4CC7-964C-69290F655104}" type="parTrans" cxnId="{0487DE53-B4A1-49A3-99FB-ECB71D5DFEC7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3D9D3C82-2200-4B78-BFD4-1BC50A8DBDEC}" type="sibTrans" cxnId="{0487DE53-B4A1-49A3-99FB-ECB71D5DFEC7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8D690E39-A07D-4469-9090-0E69AB7BC0D9}">
      <dgm:prSet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お申込み</a:t>
          </a:r>
        </a:p>
      </dgm:t>
    </dgm:pt>
    <dgm:pt modelId="{667946C2-4877-4D5F-8544-0B0C8930FCF0}" type="parTrans" cxnId="{7849350E-5852-4557-BC6E-92CFA2ACCF9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DA026D54-DD15-449B-9EBB-1C7ED81BF982}" type="sibTrans" cxnId="{7849350E-5852-4557-BC6E-92CFA2ACCF9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7C5E5C3-3310-4AEB-B4BC-826724D4A38E}" type="pres">
      <dgm:prSet presAssocID="{087C8A1E-3890-4FC0-83F2-D6ABDC334B84}" presName="outerComposite" presStyleCnt="0">
        <dgm:presLayoutVars>
          <dgm:chMax val="5"/>
          <dgm:dir/>
          <dgm:resizeHandles val="exact"/>
        </dgm:presLayoutVars>
      </dgm:prSet>
      <dgm:spPr/>
    </dgm:pt>
    <dgm:pt modelId="{AB2203DE-9C30-4B43-81A4-9F752B09A827}" type="pres">
      <dgm:prSet presAssocID="{087C8A1E-3890-4FC0-83F2-D6ABDC334B84}" presName="dummyMaxCanvas" presStyleCnt="0">
        <dgm:presLayoutVars/>
      </dgm:prSet>
      <dgm:spPr/>
    </dgm:pt>
    <dgm:pt modelId="{9B593BB2-B481-4F81-9544-F7F3F7181614}" type="pres">
      <dgm:prSet presAssocID="{087C8A1E-3890-4FC0-83F2-D6ABDC334B84}" presName="FourNodes_1" presStyleLbl="node1" presStyleIdx="0" presStyleCnt="4">
        <dgm:presLayoutVars>
          <dgm:bulletEnabled val="1"/>
        </dgm:presLayoutVars>
      </dgm:prSet>
      <dgm:spPr/>
    </dgm:pt>
    <dgm:pt modelId="{7E262F59-E59E-4F62-9CA8-5F19851A4FA0}" type="pres">
      <dgm:prSet presAssocID="{087C8A1E-3890-4FC0-83F2-D6ABDC334B84}" presName="FourNodes_2" presStyleLbl="node1" presStyleIdx="1" presStyleCnt="4">
        <dgm:presLayoutVars>
          <dgm:bulletEnabled val="1"/>
        </dgm:presLayoutVars>
      </dgm:prSet>
      <dgm:spPr/>
    </dgm:pt>
    <dgm:pt modelId="{38BCD568-AB29-4C18-A27D-12E690F264CD}" type="pres">
      <dgm:prSet presAssocID="{087C8A1E-3890-4FC0-83F2-D6ABDC334B84}" presName="FourNodes_3" presStyleLbl="node1" presStyleIdx="2" presStyleCnt="4">
        <dgm:presLayoutVars>
          <dgm:bulletEnabled val="1"/>
        </dgm:presLayoutVars>
      </dgm:prSet>
      <dgm:spPr/>
    </dgm:pt>
    <dgm:pt modelId="{EFAB5614-A97C-4394-A4F1-943EF1E5BAD1}" type="pres">
      <dgm:prSet presAssocID="{087C8A1E-3890-4FC0-83F2-D6ABDC334B84}" presName="FourNodes_4" presStyleLbl="node1" presStyleIdx="3" presStyleCnt="4">
        <dgm:presLayoutVars>
          <dgm:bulletEnabled val="1"/>
        </dgm:presLayoutVars>
      </dgm:prSet>
      <dgm:spPr/>
    </dgm:pt>
    <dgm:pt modelId="{EDEB3248-D1DE-4A1B-868F-DAB335B0DCBB}" type="pres">
      <dgm:prSet presAssocID="{087C8A1E-3890-4FC0-83F2-D6ABDC334B84}" presName="FourConn_1-2" presStyleLbl="fgAccFollowNode1" presStyleIdx="0" presStyleCnt="3">
        <dgm:presLayoutVars>
          <dgm:bulletEnabled val="1"/>
        </dgm:presLayoutVars>
      </dgm:prSet>
      <dgm:spPr/>
    </dgm:pt>
    <dgm:pt modelId="{8A60D6F6-1C93-42B7-BFC7-970B46C850DA}" type="pres">
      <dgm:prSet presAssocID="{087C8A1E-3890-4FC0-83F2-D6ABDC334B84}" presName="FourConn_2-3" presStyleLbl="fgAccFollowNode1" presStyleIdx="1" presStyleCnt="3">
        <dgm:presLayoutVars>
          <dgm:bulletEnabled val="1"/>
        </dgm:presLayoutVars>
      </dgm:prSet>
      <dgm:spPr/>
    </dgm:pt>
    <dgm:pt modelId="{25AF4AFE-28AC-4EA9-BE7C-E7738B076899}" type="pres">
      <dgm:prSet presAssocID="{087C8A1E-3890-4FC0-83F2-D6ABDC334B84}" presName="FourConn_3-4" presStyleLbl="fgAccFollowNode1" presStyleIdx="2" presStyleCnt="3">
        <dgm:presLayoutVars>
          <dgm:bulletEnabled val="1"/>
        </dgm:presLayoutVars>
      </dgm:prSet>
      <dgm:spPr/>
    </dgm:pt>
    <dgm:pt modelId="{09D92AF6-8CC3-4254-B780-E1DE89C39DB3}" type="pres">
      <dgm:prSet presAssocID="{087C8A1E-3890-4FC0-83F2-D6ABDC334B84}" presName="FourNodes_1_text" presStyleLbl="node1" presStyleIdx="3" presStyleCnt="4">
        <dgm:presLayoutVars>
          <dgm:bulletEnabled val="1"/>
        </dgm:presLayoutVars>
      </dgm:prSet>
      <dgm:spPr/>
    </dgm:pt>
    <dgm:pt modelId="{FB61E778-3918-4A29-ABEB-896F7BC0A853}" type="pres">
      <dgm:prSet presAssocID="{087C8A1E-3890-4FC0-83F2-D6ABDC334B84}" presName="FourNodes_2_text" presStyleLbl="node1" presStyleIdx="3" presStyleCnt="4">
        <dgm:presLayoutVars>
          <dgm:bulletEnabled val="1"/>
        </dgm:presLayoutVars>
      </dgm:prSet>
      <dgm:spPr/>
    </dgm:pt>
    <dgm:pt modelId="{560BFCDD-2A37-414F-A61A-E6DD5752F14A}" type="pres">
      <dgm:prSet presAssocID="{087C8A1E-3890-4FC0-83F2-D6ABDC334B84}" presName="FourNodes_3_text" presStyleLbl="node1" presStyleIdx="3" presStyleCnt="4">
        <dgm:presLayoutVars>
          <dgm:bulletEnabled val="1"/>
        </dgm:presLayoutVars>
      </dgm:prSet>
      <dgm:spPr/>
    </dgm:pt>
    <dgm:pt modelId="{23C132F0-341D-4C73-B054-F9395D349D2B}" type="pres">
      <dgm:prSet presAssocID="{087C8A1E-3890-4FC0-83F2-D6ABDC334B84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054971E-5FA0-447C-93D9-A32FF6D80A31}" type="presOf" srcId="{05CEDCCE-2FD2-4373-B2ED-3AFDBDDA9F1D}" destId="{38BCD568-AB29-4C18-A27D-12E690F264CD}" srcOrd="0" destOrd="0" presId="urn:microsoft.com/office/officeart/2005/8/layout/vProcess5"/>
    <dgm:cxn modelId="{023FBACE-42C3-4107-AAAE-6F7935FB9026}" type="presOf" srcId="{8D690E39-A07D-4469-9090-0E69AB7BC0D9}" destId="{09D92AF6-8CC3-4254-B780-E1DE89C39DB3}" srcOrd="1" destOrd="0" presId="urn:microsoft.com/office/officeart/2005/8/layout/vProcess5"/>
    <dgm:cxn modelId="{0487DE53-B4A1-49A3-99FB-ECB71D5DFEC7}" srcId="{087C8A1E-3890-4FC0-83F2-D6ABDC334B84}" destId="{73B828F3-0789-4AE4-9BB6-2EEF92F199B2}" srcOrd="3" destOrd="0" parTransId="{CF4B53A4-660B-4CC7-964C-69290F655104}" sibTransId="{3D9D3C82-2200-4B78-BFD4-1BC50A8DBDEC}"/>
    <dgm:cxn modelId="{611BD7C4-8022-4CC4-854B-6C062201F1FD}" type="presOf" srcId="{E4EA8517-F8B1-4305-B87A-13A8E5A9B013}" destId="{FB61E778-3918-4A29-ABEB-896F7BC0A853}" srcOrd="1" destOrd="0" presId="urn:microsoft.com/office/officeart/2005/8/layout/vProcess5"/>
    <dgm:cxn modelId="{7849350E-5852-4557-BC6E-92CFA2ACCF92}" srcId="{087C8A1E-3890-4FC0-83F2-D6ABDC334B84}" destId="{8D690E39-A07D-4469-9090-0E69AB7BC0D9}" srcOrd="0" destOrd="0" parTransId="{667946C2-4877-4D5F-8544-0B0C8930FCF0}" sibTransId="{DA026D54-DD15-449B-9EBB-1C7ED81BF982}"/>
    <dgm:cxn modelId="{04FAD6F2-ADB9-4297-816F-9DD3C7A3CB54}" type="presOf" srcId="{DA026D54-DD15-449B-9EBB-1C7ED81BF982}" destId="{EDEB3248-D1DE-4A1B-868F-DAB335B0DCBB}" srcOrd="0" destOrd="0" presId="urn:microsoft.com/office/officeart/2005/8/layout/vProcess5"/>
    <dgm:cxn modelId="{BD680C07-D912-489B-9332-7CF4D99F57E7}" type="presOf" srcId="{CEDB68D8-C762-4951-9E4B-78B83AFD70BF}" destId="{25AF4AFE-28AC-4EA9-BE7C-E7738B076899}" srcOrd="0" destOrd="0" presId="urn:microsoft.com/office/officeart/2005/8/layout/vProcess5"/>
    <dgm:cxn modelId="{CCF7EA21-109C-49CC-A561-79FA8B68F5A2}" srcId="{087C8A1E-3890-4FC0-83F2-D6ABDC334B84}" destId="{E4EA8517-F8B1-4305-B87A-13A8E5A9B013}" srcOrd="1" destOrd="0" parTransId="{A33357A8-B431-4F3B-A896-C057A87519F7}" sibTransId="{190AED0F-1C94-45E2-9A9D-42FBAF85C84B}"/>
    <dgm:cxn modelId="{87FD284F-5CC2-40A6-B76E-68A7F6D0023F}" type="presOf" srcId="{8D690E39-A07D-4469-9090-0E69AB7BC0D9}" destId="{9B593BB2-B481-4F81-9544-F7F3F7181614}" srcOrd="0" destOrd="0" presId="urn:microsoft.com/office/officeart/2005/8/layout/vProcess5"/>
    <dgm:cxn modelId="{9AA9EF6A-7AEB-4A08-8251-158EB9D0531E}" type="presOf" srcId="{05CEDCCE-2FD2-4373-B2ED-3AFDBDDA9F1D}" destId="{560BFCDD-2A37-414F-A61A-E6DD5752F14A}" srcOrd="1" destOrd="0" presId="urn:microsoft.com/office/officeart/2005/8/layout/vProcess5"/>
    <dgm:cxn modelId="{66C53A11-2FDA-4675-B87B-3D4E466032DF}" srcId="{087C8A1E-3890-4FC0-83F2-D6ABDC334B84}" destId="{05CEDCCE-2FD2-4373-B2ED-3AFDBDDA9F1D}" srcOrd="2" destOrd="0" parTransId="{BBC26B78-62AF-43FD-91D6-4DFD65E42CBA}" sibTransId="{CEDB68D8-C762-4951-9E4B-78B83AFD70BF}"/>
    <dgm:cxn modelId="{2F18BDB7-1D56-42F6-98FF-7A411FFFB129}" type="presOf" srcId="{087C8A1E-3890-4FC0-83F2-D6ABDC334B84}" destId="{77C5E5C3-3310-4AEB-B4BC-826724D4A38E}" srcOrd="0" destOrd="0" presId="urn:microsoft.com/office/officeart/2005/8/layout/vProcess5"/>
    <dgm:cxn modelId="{6CE4CE8E-D25F-4581-B033-CA83F3F1750F}" type="presOf" srcId="{73B828F3-0789-4AE4-9BB6-2EEF92F199B2}" destId="{EFAB5614-A97C-4394-A4F1-943EF1E5BAD1}" srcOrd="0" destOrd="0" presId="urn:microsoft.com/office/officeart/2005/8/layout/vProcess5"/>
    <dgm:cxn modelId="{75F90E2F-416F-45DE-B463-84D35BBA08AF}" type="presOf" srcId="{190AED0F-1C94-45E2-9A9D-42FBAF85C84B}" destId="{8A60D6F6-1C93-42B7-BFC7-970B46C850DA}" srcOrd="0" destOrd="0" presId="urn:microsoft.com/office/officeart/2005/8/layout/vProcess5"/>
    <dgm:cxn modelId="{E8FAD63B-8971-451F-9711-77B0017635D3}" type="presOf" srcId="{E4EA8517-F8B1-4305-B87A-13A8E5A9B013}" destId="{7E262F59-E59E-4F62-9CA8-5F19851A4FA0}" srcOrd="0" destOrd="0" presId="urn:microsoft.com/office/officeart/2005/8/layout/vProcess5"/>
    <dgm:cxn modelId="{095A90EE-5AAC-4B05-94AC-7DD35C4357F6}" type="presOf" srcId="{73B828F3-0789-4AE4-9BB6-2EEF92F199B2}" destId="{23C132F0-341D-4C73-B054-F9395D349D2B}" srcOrd="1" destOrd="0" presId="urn:microsoft.com/office/officeart/2005/8/layout/vProcess5"/>
    <dgm:cxn modelId="{229B360C-B6A7-434B-9DEB-03530CEECF66}" type="presParOf" srcId="{77C5E5C3-3310-4AEB-B4BC-826724D4A38E}" destId="{AB2203DE-9C30-4B43-81A4-9F752B09A827}" srcOrd="0" destOrd="0" presId="urn:microsoft.com/office/officeart/2005/8/layout/vProcess5"/>
    <dgm:cxn modelId="{8845EB63-B1A0-4ADE-9141-04043119E65A}" type="presParOf" srcId="{77C5E5C3-3310-4AEB-B4BC-826724D4A38E}" destId="{9B593BB2-B481-4F81-9544-F7F3F7181614}" srcOrd="1" destOrd="0" presId="urn:microsoft.com/office/officeart/2005/8/layout/vProcess5"/>
    <dgm:cxn modelId="{5847A3BF-9129-406E-8B25-A613439FB44E}" type="presParOf" srcId="{77C5E5C3-3310-4AEB-B4BC-826724D4A38E}" destId="{7E262F59-E59E-4F62-9CA8-5F19851A4FA0}" srcOrd="2" destOrd="0" presId="urn:microsoft.com/office/officeart/2005/8/layout/vProcess5"/>
    <dgm:cxn modelId="{96FC3784-500A-4E8D-8021-C081BCCCBB22}" type="presParOf" srcId="{77C5E5C3-3310-4AEB-B4BC-826724D4A38E}" destId="{38BCD568-AB29-4C18-A27D-12E690F264CD}" srcOrd="3" destOrd="0" presId="urn:microsoft.com/office/officeart/2005/8/layout/vProcess5"/>
    <dgm:cxn modelId="{02DEF12C-0594-4247-8371-63A4E40EB057}" type="presParOf" srcId="{77C5E5C3-3310-4AEB-B4BC-826724D4A38E}" destId="{EFAB5614-A97C-4394-A4F1-943EF1E5BAD1}" srcOrd="4" destOrd="0" presId="urn:microsoft.com/office/officeart/2005/8/layout/vProcess5"/>
    <dgm:cxn modelId="{BA6E8AEE-57D6-42DD-A3C2-A98C0B9ABE06}" type="presParOf" srcId="{77C5E5C3-3310-4AEB-B4BC-826724D4A38E}" destId="{EDEB3248-D1DE-4A1B-868F-DAB335B0DCBB}" srcOrd="5" destOrd="0" presId="urn:microsoft.com/office/officeart/2005/8/layout/vProcess5"/>
    <dgm:cxn modelId="{487ACFB3-8BB6-46F9-9741-2A905FA8A861}" type="presParOf" srcId="{77C5E5C3-3310-4AEB-B4BC-826724D4A38E}" destId="{8A60D6F6-1C93-42B7-BFC7-970B46C850DA}" srcOrd="6" destOrd="0" presId="urn:microsoft.com/office/officeart/2005/8/layout/vProcess5"/>
    <dgm:cxn modelId="{58B3EF01-8941-43DA-A717-ABD953CF1BA3}" type="presParOf" srcId="{77C5E5C3-3310-4AEB-B4BC-826724D4A38E}" destId="{25AF4AFE-28AC-4EA9-BE7C-E7738B076899}" srcOrd="7" destOrd="0" presId="urn:microsoft.com/office/officeart/2005/8/layout/vProcess5"/>
    <dgm:cxn modelId="{83167944-06FA-4F53-BE72-F9FC750A83B9}" type="presParOf" srcId="{77C5E5C3-3310-4AEB-B4BC-826724D4A38E}" destId="{09D92AF6-8CC3-4254-B780-E1DE89C39DB3}" srcOrd="8" destOrd="0" presId="urn:microsoft.com/office/officeart/2005/8/layout/vProcess5"/>
    <dgm:cxn modelId="{6BD34BBD-9C23-4AD3-9016-8323617CC524}" type="presParOf" srcId="{77C5E5C3-3310-4AEB-B4BC-826724D4A38E}" destId="{FB61E778-3918-4A29-ABEB-896F7BC0A853}" srcOrd="9" destOrd="0" presId="urn:microsoft.com/office/officeart/2005/8/layout/vProcess5"/>
    <dgm:cxn modelId="{1D33A43D-99BF-4B7C-A526-43B5743DDD02}" type="presParOf" srcId="{77C5E5C3-3310-4AEB-B4BC-826724D4A38E}" destId="{560BFCDD-2A37-414F-A61A-E6DD5752F14A}" srcOrd="10" destOrd="0" presId="urn:microsoft.com/office/officeart/2005/8/layout/vProcess5"/>
    <dgm:cxn modelId="{46E5641F-B0C5-40D8-B512-3D3C8E6D14B9}" type="presParOf" srcId="{77C5E5C3-3310-4AEB-B4BC-826724D4A38E}" destId="{23C132F0-341D-4C73-B054-F9395D349D2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593BB2-B481-4F81-9544-F7F3F7181614}">
      <dsp:nvSpPr>
        <dsp:cNvPr id="0" name=""/>
        <dsp:cNvSpPr/>
      </dsp:nvSpPr>
      <dsp:spPr>
        <a:xfrm>
          <a:off x="0" y="0"/>
          <a:ext cx="7865716" cy="93999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+mj-ea"/>
              <a:ea typeface="+mj-ea"/>
            </a:rPr>
            <a:t>お申込み</a:t>
          </a:r>
        </a:p>
      </dsp:txBody>
      <dsp:txXfrm>
        <a:off x="27531" y="27531"/>
        <a:ext cx="6771961" cy="884930"/>
      </dsp:txXfrm>
    </dsp:sp>
    <dsp:sp modelId="{7E262F59-E59E-4F62-9CA8-5F19851A4FA0}">
      <dsp:nvSpPr>
        <dsp:cNvPr id="0" name=""/>
        <dsp:cNvSpPr/>
      </dsp:nvSpPr>
      <dsp:spPr>
        <a:xfrm>
          <a:off x="658753" y="1110900"/>
          <a:ext cx="7865716" cy="93999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70913"/>
                <a:satOff val="6654"/>
                <a:lumOff val="5425"/>
                <a:alphaOff val="0"/>
                <a:shade val="74000"/>
                <a:satMod val="130000"/>
                <a:lumMod val="90000"/>
              </a:schemeClr>
              <a:schemeClr val="accent4">
                <a:hueOff val="370913"/>
                <a:satOff val="6654"/>
                <a:lumOff val="542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+mj-ea"/>
              <a:ea typeface="+mj-ea"/>
            </a:rPr>
            <a:t>予約確認</a:t>
          </a:r>
        </a:p>
      </dsp:txBody>
      <dsp:txXfrm>
        <a:off x="686284" y="1138431"/>
        <a:ext cx="6540904" cy="884930"/>
      </dsp:txXfrm>
    </dsp:sp>
    <dsp:sp modelId="{38BCD568-AB29-4C18-A27D-12E690F264CD}">
      <dsp:nvSpPr>
        <dsp:cNvPr id="0" name=""/>
        <dsp:cNvSpPr/>
      </dsp:nvSpPr>
      <dsp:spPr>
        <a:xfrm>
          <a:off x="1307675" y="2221801"/>
          <a:ext cx="7865716" cy="93999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741827"/>
                <a:satOff val="13309"/>
                <a:lumOff val="10850"/>
                <a:alphaOff val="0"/>
                <a:shade val="74000"/>
                <a:satMod val="130000"/>
                <a:lumMod val="90000"/>
              </a:schemeClr>
              <a:schemeClr val="accent4">
                <a:hueOff val="741827"/>
                <a:satOff val="13309"/>
                <a:lumOff val="1085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+mj-ea"/>
              <a:ea typeface="+mj-ea"/>
            </a:rPr>
            <a:t>入金振込</a:t>
          </a:r>
        </a:p>
      </dsp:txBody>
      <dsp:txXfrm>
        <a:off x="1335206" y="2249332"/>
        <a:ext cx="6550737" cy="884930"/>
      </dsp:txXfrm>
    </dsp:sp>
    <dsp:sp modelId="{EFAB5614-A97C-4394-A4F1-943EF1E5BAD1}">
      <dsp:nvSpPr>
        <dsp:cNvPr id="0" name=""/>
        <dsp:cNvSpPr/>
      </dsp:nvSpPr>
      <dsp:spPr>
        <a:xfrm>
          <a:off x="1966428" y="3332702"/>
          <a:ext cx="7865716" cy="93999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1112740"/>
                <a:satOff val="19963"/>
                <a:lumOff val="16275"/>
                <a:alphaOff val="0"/>
                <a:shade val="74000"/>
                <a:satMod val="130000"/>
                <a:lumMod val="90000"/>
              </a:schemeClr>
              <a:schemeClr val="accent4">
                <a:hueOff val="1112740"/>
                <a:satOff val="19963"/>
                <a:lumOff val="1627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+mj-ea"/>
              <a:ea typeface="+mj-ea"/>
            </a:rPr>
            <a:t>当日参加</a:t>
          </a:r>
        </a:p>
      </dsp:txBody>
      <dsp:txXfrm>
        <a:off x="1993959" y="3360233"/>
        <a:ext cx="6540904" cy="884930"/>
      </dsp:txXfrm>
    </dsp:sp>
    <dsp:sp modelId="{EDEB3248-D1DE-4A1B-868F-DAB335B0DCBB}">
      <dsp:nvSpPr>
        <dsp:cNvPr id="0" name=""/>
        <dsp:cNvSpPr/>
      </dsp:nvSpPr>
      <dsp:spPr>
        <a:xfrm>
          <a:off x="7254720" y="719949"/>
          <a:ext cx="610995" cy="61099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>
            <a:latin typeface="+mj-ea"/>
            <a:ea typeface="+mj-ea"/>
          </a:endParaRPr>
        </a:p>
      </dsp:txBody>
      <dsp:txXfrm>
        <a:off x="7392194" y="719949"/>
        <a:ext cx="336047" cy="459774"/>
      </dsp:txXfrm>
    </dsp:sp>
    <dsp:sp modelId="{8A60D6F6-1C93-42B7-BFC7-970B46C850DA}">
      <dsp:nvSpPr>
        <dsp:cNvPr id="0" name=""/>
        <dsp:cNvSpPr/>
      </dsp:nvSpPr>
      <dsp:spPr>
        <a:xfrm>
          <a:off x="7913474" y="1830849"/>
          <a:ext cx="610995" cy="61099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577061"/>
            <a:satOff val="13275"/>
            <a:lumOff val="195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577061"/>
              <a:satOff val="13275"/>
              <a:lumOff val="1954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>
            <a:latin typeface="+mj-ea"/>
            <a:ea typeface="+mj-ea"/>
          </a:endParaRPr>
        </a:p>
      </dsp:txBody>
      <dsp:txXfrm>
        <a:off x="8050948" y="1830849"/>
        <a:ext cx="336047" cy="459774"/>
      </dsp:txXfrm>
    </dsp:sp>
    <dsp:sp modelId="{25AF4AFE-28AC-4EA9-BE7C-E7738B076899}">
      <dsp:nvSpPr>
        <dsp:cNvPr id="0" name=""/>
        <dsp:cNvSpPr/>
      </dsp:nvSpPr>
      <dsp:spPr>
        <a:xfrm>
          <a:off x="8562395" y="2941750"/>
          <a:ext cx="610995" cy="61099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154122"/>
            <a:satOff val="26551"/>
            <a:lumOff val="390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1154122"/>
              <a:satOff val="26551"/>
              <a:lumOff val="3909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>
            <a:latin typeface="+mj-ea"/>
            <a:ea typeface="+mj-ea"/>
          </a:endParaRPr>
        </a:p>
      </dsp:txBody>
      <dsp:txXfrm>
        <a:off x="8699869" y="2941750"/>
        <a:ext cx="336047" cy="459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 dirty="0"/>
              <a:t>丈夫な体を作る</a:t>
            </a:r>
            <a:endParaRPr lang="ja-JP" dirty="0"/>
          </a:p>
          <a:p>
            <a:pPr lvl="1" rtl="0" eaLnBrk="1" latinLnBrk="0" hangingPunct="1"/>
            <a:r>
              <a:rPr kumimoji="1" lang="ja-JP" dirty="0"/>
              <a:t>いろいろなポーズをすることで骨と関節が鍛えられます</a:t>
            </a:r>
            <a:endParaRPr lang="ja-JP" dirty="0"/>
          </a:p>
          <a:p>
            <a:pPr lvl="0" rtl="0" eaLnBrk="1" latinLnBrk="0" hangingPunct="1"/>
            <a:r>
              <a:rPr kumimoji="1" lang="ja-JP" dirty="0"/>
              <a:t>姿勢がよくなる</a:t>
            </a:r>
            <a:endParaRPr lang="ja-JP" dirty="0"/>
          </a:p>
          <a:p>
            <a:pPr lvl="1" rtl="0" eaLnBrk="1" latinLnBrk="0" hangingPunct="1"/>
            <a:r>
              <a:rPr kumimoji="1" lang="ja-JP" dirty="0"/>
              <a:t>体の深部にある筋肉（体幹）が鍛えられ、ゆがみが矯正されます</a:t>
            </a:r>
            <a:endParaRPr lang="ja-JP" dirty="0"/>
          </a:p>
          <a:p>
            <a:pPr lvl="0" rtl="0" eaLnBrk="1" latinLnBrk="0" hangingPunct="1"/>
            <a:r>
              <a:rPr kumimoji="1" lang="ja-JP" dirty="0"/>
              <a:t>体内環境の向上</a:t>
            </a:r>
            <a:endParaRPr lang="ja-JP" dirty="0"/>
          </a:p>
          <a:p>
            <a:pPr lvl="1" rtl="0" eaLnBrk="1" latinLnBrk="0" hangingPunct="1"/>
            <a:r>
              <a:rPr kumimoji="1" lang="ja-JP" dirty="0"/>
              <a:t>リンパの流れや血行がよくなることで内臓が活性化されます</a:t>
            </a:r>
            <a:endParaRPr lang="ja-JP" dirty="0"/>
          </a:p>
          <a:p>
            <a:pPr lvl="0" rtl="0" eaLnBrk="1" latinLnBrk="0" hangingPunct="1"/>
            <a:r>
              <a:rPr kumimoji="1" lang="ja-JP" dirty="0"/>
              <a:t>ストレスの緩和</a:t>
            </a:r>
            <a:endParaRPr lang="ja-JP" dirty="0"/>
          </a:p>
          <a:p>
            <a:pPr lvl="1" rtl="0" eaLnBrk="1" latinLnBrk="0" hangingPunct="1"/>
            <a:r>
              <a:rPr kumimoji="1" lang="ja-JP" dirty="0"/>
              <a:t>呼吸法や瞑想などでリラックスを得、気持ちを落ち着かせストレスをなくします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3275389"/>
              </p:ext>
            </p:extLst>
          </p:nvPr>
        </p:nvGraphicFramePr>
        <p:xfrm>
          <a:off x="1295399" y="1776413"/>
          <a:ext cx="9832145" cy="4272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1553</TotalTime>
  <Words>235</Words>
  <Application>Microsoft Office PowerPoint</Application>
  <PresentationFormat>ワイド画面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66</cp:revision>
  <dcterms:created xsi:type="dcterms:W3CDTF">2016-05-28T18:58:02Z</dcterms:created>
  <dcterms:modified xsi:type="dcterms:W3CDTF">2016-07-20T00:37:07Z</dcterms:modified>
</cp:coreProperties>
</file>