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59" r:id="rId8"/>
    <p:sldId id="266" r:id="rId9"/>
    <p:sldId id="268" r:id="rId10"/>
    <p:sldId id="26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270" autoAdjust="0"/>
  </p:normalViewPr>
  <p:slideViewPr>
    <p:cSldViewPr snapToGrid="0">
      <p:cViewPr varScale="1">
        <p:scale>
          <a:sx n="64" d="100"/>
          <a:sy n="64" d="100"/>
        </p:scale>
        <p:origin x="67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7C8A1E-3890-4FC0-83F2-D6ABDC334B84}" type="doc">
      <dgm:prSet loTypeId="urn:microsoft.com/office/officeart/2005/8/layout/vProcess5" loCatId="process" qsTypeId="urn:microsoft.com/office/officeart/2005/8/quickstyle/simple1" qsCatId="simple" csTypeId="urn:microsoft.com/office/officeart/2005/8/colors/colorful4" csCatId="colorful" phldr="1"/>
      <dgm:spPr/>
    </dgm:pt>
    <dgm:pt modelId="{E4EA8517-F8B1-4305-B87A-13A8E5A9B013}">
      <dgm:prSet phldrT="[テキスト]"/>
      <dgm:spPr/>
      <dgm:t>
        <a:bodyPr/>
        <a:lstStyle/>
        <a:p>
          <a:r>
            <a:rPr kumimoji="1" lang="ja-JP" altLang="en-US" dirty="0">
              <a:latin typeface="+mj-ea"/>
              <a:ea typeface="+mj-ea"/>
            </a:rPr>
            <a:t>予約確認</a:t>
          </a:r>
        </a:p>
      </dgm:t>
    </dgm:pt>
    <dgm:pt modelId="{A33357A8-B431-4F3B-A896-C057A87519F7}" type="parTrans" cxnId="{CCF7EA21-109C-49CC-A561-79FA8B68F5A2}">
      <dgm:prSet/>
      <dgm:spPr/>
      <dgm:t>
        <a:bodyPr/>
        <a:lstStyle/>
        <a:p>
          <a:endParaRPr kumimoji="1" lang="ja-JP" altLang="en-US">
            <a:latin typeface="+mj-ea"/>
            <a:ea typeface="+mj-ea"/>
          </a:endParaRPr>
        </a:p>
      </dgm:t>
    </dgm:pt>
    <dgm:pt modelId="{190AED0F-1C94-45E2-9A9D-42FBAF85C84B}" type="sibTrans" cxnId="{CCF7EA21-109C-49CC-A561-79FA8B68F5A2}">
      <dgm:prSet/>
      <dgm:spPr/>
      <dgm:t>
        <a:bodyPr/>
        <a:lstStyle/>
        <a:p>
          <a:endParaRPr kumimoji="1" lang="ja-JP" altLang="en-US">
            <a:latin typeface="+mj-ea"/>
            <a:ea typeface="+mj-ea"/>
          </a:endParaRPr>
        </a:p>
      </dgm:t>
    </dgm:pt>
    <dgm:pt modelId="{05CEDCCE-2FD2-4373-B2ED-3AFDBDDA9F1D}">
      <dgm:prSet phldrT="[テキスト]"/>
      <dgm:spPr/>
      <dgm:t>
        <a:bodyPr/>
        <a:lstStyle/>
        <a:p>
          <a:r>
            <a:rPr kumimoji="1" lang="ja-JP" altLang="en-US" dirty="0">
              <a:latin typeface="+mj-ea"/>
              <a:ea typeface="+mj-ea"/>
            </a:rPr>
            <a:t>入金振込</a:t>
          </a:r>
        </a:p>
      </dgm:t>
    </dgm:pt>
    <dgm:pt modelId="{BBC26B78-62AF-43FD-91D6-4DFD65E42CBA}" type="parTrans" cxnId="{66C53A11-2FDA-4675-B87B-3D4E466032DF}">
      <dgm:prSet/>
      <dgm:spPr/>
      <dgm:t>
        <a:bodyPr/>
        <a:lstStyle/>
        <a:p>
          <a:endParaRPr kumimoji="1" lang="ja-JP" altLang="en-US">
            <a:latin typeface="+mj-ea"/>
            <a:ea typeface="+mj-ea"/>
          </a:endParaRPr>
        </a:p>
      </dgm:t>
    </dgm:pt>
    <dgm:pt modelId="{CEDB68D8-C762-4951-9E4B-78B83AFD70BF}" type="sibTrans" cxnId="{66C53A11-2FDA-4675-B87B-3D4E466032DF}">
      <dgm:prSet/>
      <dgm:spPr/>
      <dgm:t>
        <a:bodyPr/>
        <a:lstStyle/>
        <a:p>
          <a:endParaRPr kumimoji="1" lang="ja-JP" altLang="en-US">
            <a:latin typeface="+mj-ea"/>
            <a:ea typeface="+mj-ea"/>
          </a:endParaRPr>
        </a:p>
      </dgm:t>
    </dgm:pt>
    <dgm:pt modelId="{73B828F3-0789-4AE4-9BB6-2EEF92F199B2}">
      <dgm:prSet phldrT="[テキスト]"/>
      <dgm:spPr/>
      <dgm:t>
        <a:bodyPr/>
        <a:lstStyle/>
        <a:p>
          <a:r>
            <a:rPr kumimoji="1" lang="ja-JP" altLang="en-US" dirty="0">
              <a:latin typeface="+mj-ea"/>
              <a:ea typeface="+mj-ea"/>
            </a:rPr>
            <a:t>当日参加</a:t>
          </a:r>
        </a:p>
      </dgm:t>
    </dgm:pt>
    <dgm:pt modelId="{CF4B53A4-660B-4CC7-964C-69290F655104}" type="parTrans" cxnId="{0487DE53-B4A1-49A3-99FB-ECB71D5DFEC7}">
      <dgm:prSet/>
      <dgm:spPr/>
      <dgm:t>
        <a:bodyPr/>
        <a:lstStyle/>
        <a:p>
          <a:endParaRPr kumimoji="1" lang="ja-JP" altLang="en-US">
            <a:latin typeface="+mj-ea"/>
            <a:ea typeface="+mj-ea"/>
          </a:endParaRPr>
        </a:p>
      </dgm:t>
    </dgm:pt>
    <dgm:pt modelId="{3D9D3C82-2200-4B78-BFD4-1BC50A8DBDEC}" type="sibTrans" cxnId="{0487DE53-B4A1-49A3-99FB-ECB71D5DFEC7}">
      <dgm:prSet/>
      <dgm:spPr/>
      <dgm:t>
        <a:bodyPr/>
        <a:lstStyle/>
        <a:p>
          <a:endParaRPr kumimoji="1" lang="ja-JP" altLang="en-US">
            <a:latin typeface="+mj-ea"/>
            <a:ea typeface="+mj-ea"/>
          </a:endParaRPr>
        </a:p>
      </dgm:t>
    </dgm:pt>
    <dgm:pt modelId="{8D690E39-A07D-4469-9090-0E69AB7BC0D9}">
      <dgm:prSet/>
      <dgm:spPr/>
      <dgm:t>
        <a:bodyPr/>
        <a:lstStyle/>
        <a:p>
          <a:r>
            <a:rPr kumimoji="1" lang="ja-JP" altLang="en-US" dirty="0">
              <a:latin typeface="+mj-ea"/>
              <a:ea typeface="+mj-ea"/>
            </a:rPr>
            <a:t>お申込み</a:t>
          </a:r>
        </a:p>
      </dgm:t>
    </dgm:pt>
    <dgm:pt modelId="{667946C2-4877-4D5F-8544-0B0C8930FCF0}" type="parTrans" cxnId="{7849350E-5852-4557-BC6E-92CFA2ACCF92}">
      <dgm:prSet/>
      <dgm:spPr/>
      <dgm:t>
        <a:bodyPr/>
        <a:lstStyle/>
        <a:p>
          <a:endParaRPr kumimoji="1" lang="ja-JP" altLang="en-US">
            <a:latin typeface="+mj-ea"/>
            <a:ea typeface="+mj-ea"/>
          </a:endParaRPr>
        </a:p>
      </dgm:t>
    </dgm:pt>
    <dgm:pt modelId="{DA026D54-DD15-449B-9EBB-1C7ED81BF982}" type="sibTrans" cxnId="{7849350E-5852-4557-BC6E-92CFA2ACCF92}">
      <dgm:prSet/>
      <dgm:spPr/>
      <dgm:t>
        <a:bodyPr/>
        <a:lstStyle/>
        <a:p>
          <a:endParaRPr kumimoji="1" lang="ja-JP" altLang="en-US">
            <a:latin typeface="+mj-ea"/>
            <a:ea typeface="+mj-ea"/>
          </a:endParaRPr>
        </a:p>
      </dgm:t>
    </dgm:pt>
    <dgm:pt modelId="{77C5E5C3-3310-4AEB-B4BC-826724D4A38E}" type="pres">
      <dgm:prSet presAssocID="{087C8A1E-3890-4FC0-83F2-D6ABDC334B84}" presName="outerComposite" presStyleCnt="0">
        <dgm:presLayoutVars>
          <dgm:chMax val="5"/>
          <dgm:dir/>
          <dgm:resizeHandles val="exact"/>
        </dgm:presLayoutVars>
      </dgm:prSet>
      <dgm:spPr/>
    </dgm:pt>
    <dgm:pt modelId="{AB2203DE-9C30-4B43-81A4-9F752B09A827}" type="pres">
      <dgm:prSet presAssocID="{087C8A1E-3890-4FC0-83F2-D6ABDC334B84}" presName="dummyMaxCanvas" presStyleCnt="0">
        <dgm:presLayoutVars/>
      </dgm:prSet>
      <dgm:spPr/>
    </dgm:pt>
    <dgm:pt modelId="{9B593BB2-B481-4F81-9544-F7F3F7181614}" type="pres">
      <dgm:prSet presAssocID="{087C8A1E-3890-4FC0-83F2-D6ABDC334B84}" presName="FourNodes_1" presStyleLbl="node1" presStyleIdx="0" presStyleCnt="4">
        <dgm:presLayoutVars>
          <dgm:bulletEnabled val="1"/>
        </dgm:presLayoutVars>
      </dgm:prSet>
      <dgm:spPr/>
    </dgm:pt>
    <dgm:pt modelId="{7E262F59-E59E-4F62-9CA8-5F19851A4FA0}" type="pres">
      <dgm:prSet presAssocID="{087C8A1E-3890-4FC0-83F2-D6ABDC334B84}" presName="FourNodes_2" presStyleLbl="node1" presStyleIdx="1" presStyleCnt="4">
        <dgm:presLayoutVars>
          <dgm:bulletEnabled val="1"/>
        </dgm:presLayoutVars>
      </dgm:prSet>
      <dgm:spPr/>
    </dgm:pt>
    <dgm:pt modelId="{38BCD568-AB29-4C18-A27D-12E690F264CD}" type="pres">
      <dgm:prSet presAssocID="{087C8A1E-3890-4FC0-83F2-D6ABDC334B84}" presName="FourNodes_3" presStyleLbl="node1" presStyleIdx="2" presStyleCnt="4">
        <dgm:presLayoutVars>
          <dgm:bulletEnabled val="1"/>
        </dgm:presLayoutVars>
      </dgm:prSet>
      <dgm:spPr/>
    </dgm:pt>
    <dgm:pt modelId="{EFAB5614-A97C-4394-A4F1-943EF1E5BAD1}" type="pres">
      <dgm:prSet presAssocID="{087C8A1E-3890-4FC0-83F2-D6ABDC334B84}" presName="FourNodes_4" presStyleLbl="node1" presStyleIdx="3" presStyleCnt="4">
        <dgm:presLayoutVars>
          <dgm:bulletEnabled val="1"/>
        </dgm:presLayoutVars>
      </dgm:prSet>
      <dgm:spPr/>
    </dgm:pt>
    <dgm:pt modelId="{EDEB3248-D1DE-4A1B-868F-DAB335B0DCBB}" type="pres">
      <dgm:prSet presAssocID="{087C8A1E-3890-4FC0-83F2-D6ABDC334B84}" presName="FourConn_1-2" presStyleLbl="fgAccFollowNode1" presStyleIdx="0" presStyleCnt="3">
        <dgm:presLayoutVars>
          <dgm:bulletEnabled val="1"/>
        </dgm:presLayoutVars>
      </dgm:prSet>
      <dgm:spPr/>
    </dgm:pt>
    <dgm:pt modelId="{8A60D6F6-1C93-42B7-BFC7-970B46C850DA}" type="pres">
      <dgm:prSet presAssocID="{087C8A1E-3890-4FC0-83F2-D6ABDC334B84}" presName="FourConn_2-3" presStyleLbl="fgAccFollowNode1" presStyleIdx="1" presStyleCnt="3">
        <dgm:presLayoutVars>
          <dgm:bulletEnabled val="1"/>
        </dgm:presLayoutVars>
      </dgm:prSet>
      <dgm:spPr/>
    </dgm:pt>
    <dgm:pt modelId="{25AF4AFE-28AC-4EA9-BE7C-E7738B076899}" type="pres">
      <dgm:prSet presAssocID="{087C8A1E-3890-4FC0-83F2-D6ABDC334B84}" presName="FourConn_3-4" presStyleLbl="fgAccFollowNode1" presStyleIdx="2" presStyleCnt="3">
        <dgm:presLayoutVars>
          <dgm:bulletEnabled val="1"/>
        </dgm:presLayoutVars>
      </dgm:prSet>
      <dgm:spPr/>
    </dgm:pt>
    <dgm:pt modelId="{09D92AF6-8CC3-4254-B780-E1DE89C39DB3}" type="pres">
      <dgm:prSet presAssocID="{087C8A1E-3890-4FC0-83F2-D6ABDC334B84}" presName="FourNodes_1_text" presStyleLbl="node1" presStyleIdx="3" presStyleCnt="4">
        <dgm:presLayoutVars>
          <dgm:bulletEnabled val="1"/>
        </dgm:presLayoutVars>
      </dgm:prSet>
      <dgm:spPr/>
    </dgm:pt>
    <dgm:pt modelId="{FB61E778-3918-4A29-ABEB-896F7BC0A853}" type="pres">
      <dgm:prSet presAssocID="{087C8A1E-3890-4FC0-83F2-D6ABDC334B84}" presName="FourNodes_2_text" presStyleLbl="node1" presStyleIdx="3" presStyleCnt="4">
        <dgm:presLayoutVars>
          <dgm:bulletEnabled val="1"/>
        </dgm:presLayoutVars>
      </dgm:prSet>
      <dgm:spPr/>
    </dgm:pt>
    <dgm:pt modelId="{560BFCDD-2A37-414F-A61A-E6DD5752F14A}" type="pres">
      <dgm:prSet presAssocID="{087C8A1E-3890-4FC0-83F2-D6ABDC334B84}" presName="FourNodes_3_text" presStyleLbl="node1" presStyleIdx="3" presStyleCnt="4">
        <dgm:presLayoutVars>
          <dgm:bulletEnabled val="1"/>
        </dgm:presLayoutVars>
      </dgm:prSet>
      <dgm:spPr/>
    </dgm:pt>
    <dgm:pt modelId="{23C132F0-341D-4C73-B054-F9395D349D2B}" type="pres">
      <dgm:prSet presAssocID="{087C8A1E-3890-4FC0-83F2-D6ABDC334B84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3054971E-5FA0-447C-93D9-A32FF6D80A31}" type="presOf" srcId="{05CEDCCE-2FD2-4373-B2ED-3AFDBDDA9F1D}" destId="{38BCD568-AB29-4C18-A27D-12E690F264CD}" srcOrd="0" destOrd="0" presId="urn:microsoft.com/office/officeart/2005/8/layout/vProcess5"/>
    <dgm:cxn modelId="{023FBACE-42C3-4107-AAAE-6F7935FB9026}" type="presOf" srcId="{8D690E39-A07D-4469-9090-0E69AB7BC0D9}" destId="{09D92AF6-8CC3-4254-B780-E1DE89C39DB3}" srcOrd="1" destOrd="0" presId="urn:microsoft.com/office/officeart/2005/8/layout/vProcess5"/>
    <dgm:cxn modelId="{0487DE53-B4A1-49A3-99FB-ECB71D5DFEC7}" srcId="{087C8A1E-3890-4FC0-83F2-D6ABDC334B84}" destId="{73B828F3-0789-4AE4-9BB6-2EEF92F199B2}" srcOrd="3" destOrd="0" parTransId="{CF4B53A4-660B-4CC7-964C-69290F655104}" sibTransId="{3D9D3C82-2200-4B78-BFD4-1BC50A8DBDEC}"/>
    <dgm:cxn modelId="{611BD7C4-8022-4CC4-854B-6C062201F1FD}" type="presOf" srcId="{E4EA8517-F8B1-4305-B87A-13A8E5A9B013}" destId="{FB61E778-3918-4A29-ABEB-896F7BC0A853}" srcOrd="1" destOrd="0" presId="urn:microsoft.com/office/officeart/2005/8/layout/vProcess5"/>
    <dgm:cxn modelId="{7849350E-5852-4557-BC6E-92CFA2ACCF92}" srcId="{087C8A1E-3890-4FC0-83F2-D6ABDC334B84}" destId="{8D690E39-A07D-4469-9090-0E69AB7BC0D9}" srcOrd="0" destOrd="0" parTransId="{667946C2-4877-4D5F-8544-0B0C8930FCF0}" sibTransId="{DA026D54-DD15-449B-9EBB-1C7ED81BF982}"/>
    <dgm:cxn modelId="{04FAD6F2-ADB9-4297-816F-9DD3C7A3CB54}" type="presOf" srcId="{DA026D54-DD15-449B-9EBB-1C7ED81BF982}" destId="{EDEB3248-D1DE-4A1B-868F-DAB335B0DCBB}" srcOrd="0" destOrd="0" presId="urn:microsoft.com/office/officeart/2005/8/layout/vProcess5"/>
    <dgm:cxn modelId="{BD680C07-D912-489B-9332-7CF4D99F57E7}" type="presOf" srcId="{CEDB68D8-C762-4951-9E4B-78B83AFD70BF}" destId="{25AF4AFE-28AC-4EA9-BE7C-E7738B076899}" srcOrd="0" destOrd="0" presId="urn:microsoft.com/office/officeart/2005/8/layout/vProcess5"/>
    <dgm:cxn modelId="{CCF7EA21-109C-49CC-A561-79FA8B68F5A2}" srcId="{087C8A1E-3890-4FC0-83F2-D6ABDC334B84}" destId="{E4EA8517-F8B1-4305-B87A-13A8E5A9B013}" srcOrd="1" destOrd="0" parTransId="{A33357A8-B431-4F3B-A896-C057A87519F7}" sibTransId="{190AED0F-1C94-45E2-9A9D-42FBAF85C84B}"/>
    <dgm:cxn modelId="{87FD284F-5CC2-40A6-B76E-68A7F6D0023F}" type="presOf" srcId="{8D690E39-A07D-4469-9090-0E69AB7BC0D9}" destId="{9B593BB2-B481-4F81-9544-F7F3F7181614}" srcOrd="0" destOrd="0" presId="urn:microsoft.com/office/officeart/2005/8/layout/vProcess5"/>
    <dgm:cxn modelId="{9AA9EF6A-7AEB-4A08-8251-158EB9D0531E}" type="presOf" srcId="{05CEDCCE-2FD2-4373-B2ED-3AFDBDDA9F1D}" destId="{560BFCDD-2A37-414F-A61A-E6DD5752F14A}" srcOrd="1" destOrd="0" presId="urn:microsoft.com/office/officeart/2005/8/layout/vProcess5"/>
    <dgm:cxn modelId="{66C53A11-2FDA-4675-B87B-3D4E466032DF}" srcId="{087C8A1E-3890-4FC0-83F2-D6ABDC334B84}" destId="{05CEDCCE-2FD2-4373-B2ED-3AFDBDDA9F1D}" srcOrd="2" destOrd="0" parTransId="{BBC26B78-62AF-43FD-91D6-4DFD65E42CBA}" sibTransId="{CEDB68D8-C762-4951-9E4B-78B83AFD70BF}"/>
    <dgm:cxn modelId="{2F18BDB7-1D56-42F6-98FF-7A411FFFB129}" type="presOf" srcId="{087C8A1E-3890-4FC0-83F2-D6ABDC334B84}" destId="{77C5E5C3-3310-4AEB-B4BC-826724D4A38E}" srcOrd="0" destOrd="0" presId="urn:microsoft.com/office/officeart/2005/8/layout/vProcess5"/>
    <dgm:cxn modelId="{6CE4CE8E-D25F-4581-B033-CA83F3F1750F}" type="presOf" srcId="{73B828F3-0789-4AE4-9BB6-2EEF92F199B2}" destId="{EFAB5614-A97C-4394-A4F1-943EF1E5BAD1}" srcOrd="0" destOrd="0" presId="urn:microsoft.com/office/officeart/2005/8/layout/vProcess5"/>
    <dgm:cxn modelId="{75F90E2F-416F-45DE-B463-84D35BBA08AF}" type="presOf" srcId="{190AED0F-1C94-45E2-9A9D-42FBAF85C84B}" destId="{8A60D6F6-1C93-42B7-BFC7-970B46C850DA}" srcOrd="0" destOrd="0" presId="urn:microsoft.com/office/officeart/2005/8/layout/vProcess5"/>
    <dgm:cxn modelId="{E8FAD63B-8971-451F-9711-77B0017635D3}" type="presOf" srcId="{E4EA8517-F8B1-4305-B87A-13A8E5A9B013}" destId="{7E262F59-E59E-4F62-9CA8-5F19851A4FA0}" srcOrd="0" destOrd="0" presId="urn:microsoft.com/office/officeart/2005/8/layout/vProcess5"/>
    <dgm:cxn modelId="{095A90EE-5AAC-4B05-94AC-7DD35C4357F6}" type="presOf" srcId="{73B828F3-0789-4AE4-9BB6-2EEF92F199B2}" destId="{23C132F0-341D-4C73-B054-F9395D349D2B}" srcOrd="1" destOrd="0" presId="urn:microsoft.com/office/officeart/2005/8/layout/vProcess5"/>
    <dgm:cxn modelId="{229B360C-B6A7-434B-9DEB-03530CEECF66}" type="presParOf" srcId="{77C5E5C3-3310-4AEB-B4BC-826724D4A38E}" destId="{AB2203DE-9C30-4B43-81A4-9F752B09A827}" srcOrd="0" destOrd="0" presId="urn:microsoft.com/office/officeart/2005/8/layout/vProcess5"/>
    <dgm:cxn modelId="{8845EB63-B1A0-4ADE-9141-04043119E65A}" type="presParOf" srcId="{77C5E5C3-3310-4AEB-B4BC-826724D4A38E}" destId="{9B593BB2-B481-4F81-9544-F7F3F7181614}" srcOrd="1" destOrd="0" presId="urn:microsoft.com/office/officeart/2005/8/layout/vProcess5"/>
    <dgm:cxn modelId="{5847A3BF-9129-406E-8B25-A613439FB44E}" type="presParOf" srcId="{77C5E5C3-3310-4AEB-B4BC-826724D4A38E}" destId="{7E262F59-E59E-4F62-9CA8-5F19851A4FA0}" srcOrd="2" destOrd="0" presId="urn:microsoft.com/office/officeart/2005/8/layout/vProcess5"/>
    <dgm:cxn modelId="{96FC3784-500A-4E8D-8021-C081BCCCBB22}" type="presParOf" srcId="{77C5E5C3-3310-4AEB-B4BC-826724D4A38E}" destId="{38BCD568-AB29-4C18-A27D-12E690F264CD}" srcOrd="3" destOrd="0" presId="urn:microsoft.com/office/officeart/2005/8/layout/vProcess5"/>
    <dgm:cxn modelId="{02DEF12C-0594-4247-8371-63A4E40EB057}" type="presParOf" srcId="{77C5E5C3-3310-4AEB-B4BC-826724D4A38E}" destId="{EFAB5614-A97C-4394-A4F1-943EF1E5BAD1}" srcOrd="4" destOrd="0" presId="urn:microsoft.com/office/officeart/2005/8/layout/vProcess5"/>
    <dgm:cxn modelId="{BA6E8AEE-57D6-42DD-A3C2-A98C0B9ABE06}" type="presParOf" srcId="{77C5E5C3-3310-4AEB-B4BC-826724D4A38E}" destId="{EDEB3248-D1DE-4A1B-868F-DAB335B0DCBB}" srcOrd="5" destOrd="0" presId="urn:microsoft.com/office/officeart/2005/8/layout/vProcess5"/>
    <dgm:cxn modelId="{487ACFB3-8BB6-46F9-9741-2A905FA8A861}" type="presParOf" srcId="{77C5E5C3-3310-4AEB-B4BC-826724D4A38E}" destId="{8A60D6F6-1C93-42B7-BFC7-970B46C850DA}" srcOrd="6" destOrd="0" presId="urn:microsoft.com/office/officeart/2005/8/layout/vProcess5"/>
    <dgm:cxn modelId="{58B3EF01-8941-43DA-A717-ABD953CF1BA3}" type="presParOf" srcId="{77C5E5C3-3310-4AEB-B4BC-826724D4A38E}" destId="{25AF4AFE-28AC-4EA9-BE7C-E7738B076899}" srcOrd="7" destOrd="0" presId="urn:microsoft.com/office/officeart/2005/8/layout/vProcess5"/>
    <dgm:cxn modelId="{83167944-06FA-4F53-BE72-F9FC750A83B9}" type="presParOf" srcId="{77C5E5C3-3310-4AEB-B4BC-826724D4A38E}" destId="{09D92AF6-8CC3-4254-B780-E1DE89C39DB3}" srcOrd="8" destOrd="0" presId="urn:microsoft.com/office/officeart/2005/8/layout/vProcess5"/>
    <dgm:cxn modelId="{6BD34BBD-9C23-4AD3-9016-8323617CC524}" type="presParOf" srcId="{77C5E5C3-3310-4AEB-B4BC-826724D4A38E}" destId="{FB61E778-3918-4A29-ABEB-896F7BC0A853}" srcOrd="9" destOrd="0" presId="urn:microsoft.com/office/officeart/2005/8/layout/vProcess5"/>
    <dgm:cxn modelId="{1D33A43D-99BF-4B7C-A526-43B5743DDD02}" type="presParOf" srcId="{77C5E5C3-3310-4AEB-B4BC-826724D4A38E}" destId="{560BFCDD-2A37-414F-A61A-E6DD5752F14A}" srcOrd="10" destOrd="0" presId="urn:microsoft.com/office/officeart/2005/8/layout/vProcess5"/>
    <dgm:cxn modelId="{46E5641F-B0C5-40D8-B512-3D3C8E6D14B9}" type="presParOf" srcId="{77C5E5C3-3310-4AEB-B4BC-826724D4A38E}" destId="{23C132F0-341D-4C73-B054-F9395D349D2B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593BB2-B481-4F81-9544-F7F3F7181614}">
      <dsp:nvSpPr>
        <dsp:cNvPr id="0" name=""/>
        <dsp:cNvSpPr/>
      </dsp:nvSpPr>
      <dsp:spPr>
        <a:xfrm>
          <a:off x="0" y="0"/>
          <a:ext cx="7865716" cy="93999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900" kern="1200" dirty="0">
              <a:latin typeface="+mj-ea"/>
              <a:ea typeface="+mj-ea"/>
            </a:rPr>
            <a:t>お申込み</a:t>
          </a:r>
        </a:p>
      </dsp:txBody>
      <dsp:txXfrm>
        <a:off x="27531" y="27531"/>
        <a:ext cx="6771961" cy="884930"/>
      </dsp:txXfrm>
    </dsp:sp>
    <dsp:sp modelId="{7E262F59-E59E-4F62-9CA8-5F19851A4FA0}">
      <dsp:nvSpPr>
        <dsp:cNvPr id="0" name=""/>
        <dsp:cNvSpPr/>
      </dsp:nvSpPr>
      <dsp:spPr>
        <a:xfrm>
          <a:off x="658753" y="1110900"/>
          <a:ext cx="7865716" cy="939992"/>
        </a:xfrm>
        <a:prstGeom prst="roundRect">
          <a:avLst>
            <a:gd name="adj" fmla="val 10000"/>
          </a:avLst>
        </a:prstGeom>
        <a:solidFill>
          <a:schemeClr val="accent4">
            <a:hueOff val="370913"/>
            <a:satOff val="6654"/>
            <a:lumOff val="542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900" kern="1200" dirty="0">
              <a:latin typeface="+mj-ea"/>
              <a:ea typeface="+mj-ea"/>
            </a:rPr>
            <a:t>予約確認</a:t>
          </a:r>
        </a:p>
      </dsp:txBody>
      <dsp:txXfrm>
        <a:off x="686284" y="1138431"/>
        <a:ext cx="6540904" cy="884930"/>
      </dsp:txXfrm>
    </dsp:sp>
    <dsp:sp modelId="{38BCD568-AB29-4C18-A27D-12E690F264CD}">
      <dsp:nvSpPr>
        <dsp:cNvPr id="0" name=""/>
        <dsp:cNvSpPr/>
      </dsp:nvSpPr>
      <dsp:spPr>
        <a:xfrm>
          <a:off x="1307675" y="2221801"/>
          <a:ext cx="7865716" cy="939992"/>
        </a:xfrm>
        <a:prstGeom prst="roundRect">
          <a:avLst>
            <a:gd name="adj" fmla="val 10000"/>
          </a:avLst>
        </a:prstGeom>
        <a:solidFill>
          <a:schemeClr val="accent4">
            <a:hueOff val="741827"/>
            <a:satOff val="13309"/>
            <a:lumOff val="1085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900" kern="1200" dirty="0">
              <a:latin typeface="+mj-ea"/>
              <a:ea typeface="+mj-ea"/>
            </a:rPr>
            <a:t>入金振込</a:t>
          </a:r>
        </a:p>
      </dsp:txBody>
      <dsp:txXfrm>
        <a:off x="1335206" y="2249332"/>
        <a:ext cx="6550737" cy="884930"/>
      </dsp:txXfrm>
    </dsp:sp>
    <dsp:sp modelId="{EFAB5614-A97C-4394-A4F1-943EF1E5BAD1}">
      <dsp:nvSpPr>
        <dsp:cNvPr id="0" name=""/>
        <dsp:cNvSpPr/>
      </dsp:nvSpPr>
      <dsp:spPr>
        <a:xfrm>
          <a:off x="1966428" y="3332702"/>
          <a:ext cx="7865716" cy="939992"/>
        </a:xfrm>
        <a:prstGeom prst="roundRect">
          <a:avLst>
            <a:gd name="adj" fmla="val 10000"/>
          </a:avLst>
        </a:prstGeom>
        <a:solidFill>
          <a:schemeClr val="accent4">
            <a:hueOff val="1112740"/>
            <a:satOff val="19963"/>
            <a:lumOff val="1627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900" kern="1200" dirty="0">
              <a:latin typeface="+mj-ea"/>
              <a:ea typeface="+mj-ea"/>
            </a:rPr>
            <a:t>当日参加</a:t>
          </a:r>
        </a:p>
      </dsp:txBody>
      <dsp:txXfrm>
        <a:off x="1993959" y="3360233"/>
        <a:ext cx="6540904" cy="884930"/>
      </dsp:txXfrm>
    </dsp:sp>
    <dsp:sp modelId="{EDEB3248-D1DE-4A1B-868F-DAB335B0DCBB}">
      <dsp:nvSpPr>
        <dsp:cNvPr id="0" name=""/>
        <dsp:cNvSpPr/>
      </dsp:nvSpPr>
      <dsp:spPr>
        <a:xfrm>
          <a:off x="7254720" y="719949"/>
          <a:ext cx="610995" cy="610995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600" kern="1200">
            <a:latin typeface="+mj-ea"/>
            <a:ea typeface="+mj-ea"/>
          </a:endParaRPr>
        </a:p>
      </dsp:txBody>
      <dsp:txXfrm>
        <a:off x="7392194" y="719949"/>
        <a:ext cx="336047" cy="459774"/>
      </dsp:txXfrm>
    </dsp:sp>
    <dsp:sp modelId="{8A60D6F6-1C93-42B7-BFC7-970B46C850DA}">
      <dsp:nvSpPr>
        <dsp:cNvPr id="0" name=""/>
        <dsp:cNvSpPr/>
      </dsp:nvSpPr>
      <dsp:spPr>
        <a:xfrm>
          <a:off x="7913474" y="1830849"/>
          <a:ext cx="610995" cy="610995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577061"/>
            <a:satOff val="13275"/>
            <a:lumOff val="1954"/>
            <a:alphaOff val="0"/>
          </a:schemeClr>
        </a:solidFill>
        <a:ln w="15875" cap="flat" cmpd="sng" algn="ctr">
          <a:solidFill>
            <a:schemeClr val="accent4">
              <a:tint val="40000"/>
              <a:alpha val="90000"/>
              <a:hueOff val="577061"/>
              <a:satOff val="13275"/>
              <a:lumOff val="195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600" kern="1200">
            <a:latin typeface="+mj-ea"/>
            <a:ea typeface="+mj-ea"/>
          </a:endParaRPr>
        </a:p>
      </dsp:txBody>
      <dsp:txXfrm>
        <a:off x="8050948" y="1830849"/>
        <a:ext cx="336047" cy="459774"/>
      </dsp:txXfrm>
    </dsp:sp>
    <dsp:sp modelId="{25AF4AFE-28AC-4EA9-BE7C-E7738B076899}">
      <dsp:nvSpPr>
        <dsp:cNvPr id="0" name=""/>
        <dsp:cNvSpPr/>
      </dsp:nvSpPr>
      <dsp:spPr>
        <a:xfrm>
          <a:off x="8562395" y="2941750"/>
          <a:ext cx="610995" cy="610995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1154122"/>
            <a:satOff val="26551"/>
            <a:lumOff val="3909"/>
            <a:alphaOff val="0"/>
          </a:schemeClr>
        </a:solidFill>
        <a:ln w="15875" cap="flat" cmpd="sng" algn="ctr">
          <a:solidFill>
            <a:schemeClr val="accent4">
              <a:tint val="40000"/>
              <a:alpha val="90000"/>
              <a:hueOff val="1154122"/>
              <a:satOff val="26551"/>
              <a:lumOff val="390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600" kern="1200">
            <a:latin typeface="+mj-ea"/>
            <a:ea typeface="+mj-ea"/>
          </a:endParaRPr>
        </a:p>
      </dsp:txBody>
      <dsp:txXfrm>
        <a:off x="8699869" y="2941750"/>
        <a:ext cx="336047" cy="4597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7" name="スマイル 26"/>
          <p:cNvSpPr/>
          <p:nvPr/>
        </p:nvSpPr>
        <p:spPr>
          <a:xfrm>
            <a:off x="9449764" y="652292"/>
            <a:ext cx="1491590" cy="1303867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rtl="0" eaLnBrk="1" latinLnBrk="0" hangingPunct="1"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</a:pPr>
            <a:r>
              <a:rPr kumimoji="1" lang="ja-JP" dirty="0"/>
              <a:t>丈夫な体を作る</a:t>
            </a:r>
            <a:endParaRPr lang="ja-JP" dirty="0"/>
          </a:p>
          <a:p>
            <a:pPr lvl="1" rtl="0" eaLnBrk="1" latinLnBrk="0" hangingPunct="1"/>
            <a:r>
              <a:rPr kumimoji="1" lang="ja-JP" dirty="0"/>
              <a:t>いろいろなポーズをすることで骨と関節が鍛えられます</a:t>
            </a:r>
            <a:endParaRPr lang="ja-JP" dirty="0"/>
          </a:p>
          <a:p>
            <a:pPr lvl="0" rtl="0" eaLnBrk="1" latinLnBrk="0" hangingPunct="1"/>
            <a:r>
              <a:rPr kumimoji="1" lang="ja-JP" dirty="0"/>
              <a:t>姿勢がよくなる</a:t>
            </a:r>
            <a:endParaRPr lang="ja-JP" dirty="0"/>
          </a:p>
          <a:p>
            <a:pPr lvl="1" rtl="0" eaLnBrk="1" latinLnBrk="0" hangingPunct="1"/>
            <a:r>
              <a:rPr kumimoji="1" lang="ja-JP" dirty="0"/>
              <a:t>体の深部にある筋肉（体幹）が鍛えられ、ゆがみが矯正されます</a:t>
            </a:r>
            <a:endParaRPr lang="ja-JP" dirty="0"/>
          </a:p>
          <a:p>
            <a:pPr lvl="0" rtl="0" eaLnBrk="1" latinLnBrk="0" hangingPunct="1"/>
            <a:r>
              <a:rPr kumimoji="1" lang="ja-JP" dirty="0"/>
              <a:t>体内環境の向上</a:t>
            </a:r>
            <a:endParaRPr lang="ja-JP" dirty="0"/>
          </a:p>
          <a:p>
            <a:pPr lvl="1" rtl="0" eaLnBrk="1" latinLnBrk="0" hangingPunct="1"/>
            <a:r>
              <a:rPr kumimoji="1" lang="ja-JP" dirty="0"/>
              <a:t>リンパの流れや血行がよくなることで内臓が活性化されます</a:t>
            </a:r>
            <a:endParaRPr lang="ja-JP" dirty="0"/>
          </a:p>
          <a:p>
            <a:pPr lvl="0" rtl="0" eaLnBrk="1" latinLnBrk="0" hangingPunct="1"/>
            <a:r>
              <a:rPr kumimoji="1" lang="ja-JP" dirty="0"/>
              <a:t>ストレスの緩和</a:t>
            </a:r>
            <a:endParaRPr lang="ja-JP" dirty="0"/>
          </a:p>
          <a:p>
            <a:pPr lvl="1" rtl="0" eaLnBrk="1" latinLnBrk="0" hangingPunct="1"/>
            <a:r>
              <a:rPr kumimoji="1" lang="ja-JP" dirty="0"/>
              <a:t>呼吸法や瞑想などでリラックスを得、気持ちを落ち着かせストレスをなくします</a:t>
            </a:r>
            <a:endParaRPr lang="ja-JP" dirty="0"/>
          </a:p>
        </p:txBody>
      </p:sp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1969477" y="1495195"/>
            <a:ext cx="7807569" cy="4511318"/>
            <a:chOff x="2236763" y="1593669"/>
            <a:chExt cx="7807569" cy="4511318"/>
          </a:xfrm>
        </p:grpSpPr>
        <p:sp>
          <p:nvSpPr>
            <p:cNvPr id="24" name="角丸四角形 23"/>
            <p:cNvSpPr/>
            <p:nvPr/>
          </p:nvSpPr>
          <p:spPr>
            <a:xfrm>
              <a:off x="2236763" y="1593669"/>
              <a:ext cx="7807569" cy="4511318"/>
            </a:xfrm>
            <a:prstGeom prst="roundRect">
              <a:avLst>
                <a:gd name="adj" fmla="val 6377"/>
              </a:avLst>
            </a:prstGeom>
            <a:solidFill>
              <a:srgbClr val="92D05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/>
            <p:cNvCxnSpPr/>
            <p:nvPr/>
          </p:nvCxnSpPr>
          <p:spPr>
            <a:xfrm>
              <a:off x="2785403" y="2644726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2799471" y="3784209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7441809" y="2082019"/>
              <a:ext cx="0" cy="3967089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フリーフォーム 14"/>
            <p:cNvSpPr/>
            <p:nvPr/>
          </p:nvSpPr>
          <p:spPr>
            <a:xfrm>
              <a:off x="2954215" y="5232007"/>
              <a:ext cx="6597748" cy="872980"/>
            </a:xfrm>
            <a:custGeom>
              <a:avLst/>
              <a:gdLst>
                <a:gd name="connsiteX0" fmla="*/ 0 w 6597748"/>
                <a:gd name="connsiteY0" fmla="*/ 802641 h 872980"/>
                <a:gd name="connsiteX1" fmla="*/ 1561514 w 6597748"/>
                <a:gd name="connsiteY1" fmla="*/ 268069 h 872980"/>
                <a:gd name="connsiteX2" fmla="*/ 3699803 w 6597748"/>
                <a:gd name="connsiteY2" fmla="*/ 783 h 872980"/>
                <a:gd name="connsiteX3" fmla="*/ 5809957 w 6597748"/>
                <a:gd name="connsiteY3" fmla="*/ 211798 h 872980"/>
                <a:gd name="connsiteX4" fmla="*/ 6597748 w 6597748"/>
                <a:gd name="connsiteY4" fmla="*/ 872980 h 87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97748" h="872980">
                  <a:moveTo>
                    <a:pt x="0" y="802641"/>
                  </a:moveTo>
                  <a:cubicBezTo>
                    <a:pt x="472440" y="602176"/>
                    <a:pt x="944880" y="401712"/>
                    <a:pt x="1561514" y="268069"/>
                  </a:cubicBezTo>
                  <a:cubicBezTo>
                    <a:pt x="2178148" y="134426"/>
                    <a:pt x="2991729" y="10161"/>
                    <a:pt x="3699803" y="783"/>
                  </a:cubicBezTo>
                  <a:cubicBezTo>
                    <a:pt x="4407877" y="-8595"/>
                    <a:pt x="5326966" y="66432"/>
                    <a:pt x="5809957" y="211798"/>
                  </a:cubicBezTo>
                  <a:cubicBezTo>
                    <a:pt x="6292948" y="357164"/>
                    <a:pt x="6445348" y="615072"/>
                    <a:pt x="6597748" y="872980"/>
                  </a:cubicBezTo>
                </a:path>
              </a:pathLst>
            </a:custGeom>
            <a:ln w="76200">
              <a:prstDash val="sysDot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656406" y="5105790"/>
              <a:ext cx="2208628" cy="562707"/>
            </a:xfrm>
            <a:prstGeom prst="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みなと駅</a:t>
              </a:r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4445390" y="4178105"/>
              <a:ext cx="2996419" cy="928467"/>
            </a:xfrm>
            <a:custGeom>
              <a:avLst/>
              <a:gdLst>
                <a:gd name="connsiteX0" fmla="*/ 211016 w 2996419"/>
                <a:gd name="connsiteY0" fmla="*/ 0 h 928467"/>
                <a:gd name="connsiteX1" fmla="*/ 0 w 2996419"/>
                <a:gd name="connsiteY1" fmla="*/ 914400 h 928467"/>
                <a:gd name="connsiteX2" fmla="*/ 2954216 w 2996419"/>
                <a:gd name="connsiteY2" fmla="*/ 928467 h 928467"/>
                <a:gd name="connsiteX3" fmla="*/ 2996419 w 2996419"/>
                <a:gd name="connsiteY3" fmla="*/ 84406 h 928467"/>
                <a:gd name="connsiteX4" fmla="*/ 1828800 w 2996419"/>
                <a:gd name="connsiteY4" fmla="*/ 450166 h 928467"/>
                <a:gd name="connsiteX5" fmla="*/ 211016 w 2996419"/>
                <a:gd name="connsiteY5" fmla="*/ 0 h 928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6419" h="928467">
                  <a:moveTo>
                    <a:pt x="211016" y="0"/>
                  </a:moveTo>
                  <a:lnTo>
                    <a:pt x="0" y="914400"/>
                  </a:lnTo>
                  <a:lnTo>
                    <a:pt x="2954216" y="928467"/>
                  </a:lnTo>
                  <a:lnTo>
                    <a:pt x="2996419" y="84406"/>
                  </a:lnTo>
                  <a:lnTo>
                    <a:pt x="1828800" y="450166"/>
                  </a:lnTo>
                  <a:lnTo>
                    <a:pt x="211016" y="0"/>
                  </a:lnTo>
                  <a:close/>
                </a:path>
              </a:pathLst>
            </a:custGeom>
            <a:blipFill>
              <a:blip r:embed="rId2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  <a:p>
              <a:pPr algn="ctr"/>
              <a:r>
                <a:rPr kumimoji="1" lang="ja-JP" altLang="en-US" sz="2000" b="1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ロータリー</a:t>
              </a:r>
            </a:p>
          </p:txBody>
        </p:sp>
        <p:sp>
          <p:nvSpPr>
            <p:cNvPr id="20" name="直方体 19"/>
            <p:cNvSpPr/>
            <p:nvPr/>
          </p:nvSpPr>
          <p:spPr>
            <a:xfrm>
              <a:off x="7501388" y="3867833"/>
              <a:ext cx="1026942" cy="1014047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銀行</a:t>
              </a:r>
            </a:p>
          </p:txBody>
        </p:sp>
        <p:sp>
          <p:nvSpPr>
            <p:cNvPr id="22" name="直方体 21"/>
            <p:cNvSpPr/>
            <p:nvPr/>
          </p:nvSpPr>
          <p:spPr>
            <a:xfrm flipH="1">
              <a:off x="6355457" y="1694741"/>
              <a:ext cx="1026942" cy="910380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郵便局</a:t>
              </a:r>
            </a:p>
          </p:txBody>
        </p:sp>
        <p:sp>
          <p:nvSpPr>
            <p:cNvPr id="18" name="直方体 17"/>
            <p:cNvSpPr/>
            <p:nvPr/>
          </p:nvSpPr>
          <p:spPr>
            <a:xfrm>
              <a:off x="3123027" y="1720278"/>
              <a:ext cx="1026942" cy="91038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dirty="0">
                  <a:solidFill>
                    <a:srgbClr val="FF0000"/>
                  </a:solidFill>
                  <a:latin typeface="+mj-ea"/>
                  <a:ea typeface="+mj-ea"/>
                </a:rPr>
                <a:t>さくらビル</a:t>
              </a:r>
            </a:p>
          </p:txBody>
        </p:sp>
        <p:sp>
          <p:nvSpPr>
            <p:cNvPr id="23" name="ストライプ矢印 22"/>
            <p:cNvSpPr/>
            <p:nvPr/>
          </p:nvSpPr>
          <p:spPr>
            <a:xfrm rot="2043710">
              <a:off x="2440146" y="1713095"/>
              <a:ext cx="883118" cy="460008"/>
            </a:xfrm>
            <a:prstGeom prst="stripedRightArrow">
              <a:avLst>
                <a:gd name="adj1" fmla="val 45076"/>
                <a:gd name="adj2" fmla="val 50000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ここ</a:t>
              </a:r>
            </a:p>
          </p:txBody>
        </p:sp>
      </p:grpSp>
      <p:sp>
        <p:nvSpPr>
          <p:cNvPr id="3" name="角丸四角形 2"/>
          <p:cNvSpPr/>
          <p:nvPr/>
        </p:nvSpPr>
        <p:spPr>
          <a:xfrm>
            <a:off x="2335235" y="2576335"/>
            <a:ext cx="2053884" cy="1014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t" anchorCtr="0"/>
          <a:lstStyle/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駐車場（</a:t>
            </a:r>
            <a:r>
              <a:rPr kumimoji="1" lang="en-US" altLang="ja-JP" sz="1400" dirty="0">
                <a:solidFill>
                  <a:schemeClr val="accent1"/>
                </a:solidFill>
                <a:latin typeface="+mj-ea"/>
                <a:ea typeface="+mj-ea"/>
              </a:rPr>
              <a:t>3</a:t>
            </a:r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台）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3622" y="2894753"/>
            <a:ext cx="1153550" cy="604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どのように申し込むの？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9677172"/>
              </p:ext>
            </p:extLst>
          </p:nvPr>
        </p:nvGraphicFramePr>
        <p:xfrm>
          <a:off x="1295399" y="1776413"/>
          <a:ext cx="9832145" cy="42726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442100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どんなポーズがある</a:t>
            </a:r>
            <a:r>
              <a:rPr lang="ja-JP" altLang="en-US" dirty="0"/>
              <a:t>の？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1503542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1552</TotalTime>
  <Words>241</Words>
  <Application>Microsoft Office PowerPoint</Application>
  <PresentationFormat>ワイド画面</PresentationFormat>
  <Paragraphs>41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7</vt:i4>
      </vt:variant>
    </vt:vector>
  </HeadingPairs>
  <TitlesOfParts>
    <vt:vector size="20" baseType="lpstr">
      <vt:lpstr>AR P丸ゴシック体M</vt:lpstr>
      <vt:lpstr>HGS創英角ｺﾞｼｯｸUB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ヨガをすると何が変化する？</vt:lpstr>
      <vt:lpstr>会場のご案内</vt:lpstr>
      <vt:lpstr>どのように申し込むの？</vt:lpstr>
      <vt:lpstr>どんなポーズがあるの？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65</cp:revision>
  <dcterms:created xsi:type="dcterms:W3CDTF">2016-05-28T18:58:02Z</dcterms:created>
  <dcterms:modified xsi:type="dcterms:W3CDTF">2016-07-20T00:36:21Z</dcterms:modified>
</cp:coreProperties>
</file>