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15919-53CA-474E-B4C9-09C95F2819A7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</dgm:pt>
    <dgm:pt modelId="{79C49BCA-885F-4E8F-A28D-E73A4FECDB07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お申込み</a:t>
          </a:r>
        </a:p>
      </dgm:t>
    </dgm:pt>
    <dgm:pt modelId="{DA767E62-6A39-48BF-8189-DDACB73722A2}" type="parTrans" cxnId="{83313FCE-B97A-460F-9925-93B96C5F82E0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92C9C82D-CC87-4A72-9C7F-73DBBE89FE6F}" type="sibTrans" cxnId="{83313FCE-B97A-460F-9925-93B96C5F82E0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FB8D6D5-691A-4FC9-B0FE-D769EC8115BF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入金振込</a:t>
          </a:r>
        </a:p>
      </dgm:t>
    </dgm:pt>
    <dgm:pt modelId="{E0B09E24-DA9D-4700-8751-A000B3A5356F}" type="parTrans" cxnId="{CDDCEA6D-53DD-40BB-8208-F78F4AF53BD8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E7551D2B-D287-44BA-B756-40206B5C6923}" type="sibTrans" cxnId="{CDDCEA6D-53DD-40BB-8208-F78F4AF53BD8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2C8AD1B-9A5A-43DC-9BBA-368CB88360D0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当日参加</a:t>
          </a:r>
        </a:p>
      </dgm:t>
    </dgm:pt>
    <dgm:pt modelId="{62231096-DD7D-43B1-A0B8-DD115073E547}" type="parTrans" cxnId="{08B180B9-D0E1-4288-A47E-EC27D61DF40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0FF0E36-B9A3-479E-A33A-2EE3BE50F013}" type="sibTrans" cxnId="{08B180B9-D0E1-4288-A47E-EC27D61DF40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F6F847BB-ECB8-429E-AD05-59A202A64709}">
      <dgm:prSet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予約確認</a:t>
          </a:r>
        </a:p>
      </dgm:t>
    </dgm:pt>
    <dgm:pt modelId="{C58089E6-EAE5-4486-8B36-D79BEEE69D81}" type="parTrans" cxnId="{CA8A8ECE-A806-4CB8-907C-562D8D99EC0C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D833F174-CAAC-415F-95AE-EA79B3ED41A8}" type="sibTrans" cxnId="{CA8A8ECE-A806-4CB8-907C-562D8D99EC0C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85259A3E-616D-451D-8080-A353A67ACAFB}" type="pres">
      <dgm:prSet presAssocID="{BFF15919-53CA-474E-B4C9-09C95F2819A7}" presName="outerComposite" presStyleCnt="0">
        <dgm:presLayoutVars>
          <dgm:chMax val="5"/>
          <dgm:dir/>
          <dgm:resizeHandles val="exact"/>
        </dgm:presLayoutVars>
      </dgm:prSet>
      <dgm:spPr/>
    </dgm:pt>
    <dgm:pt modelId="{9CBF6C39-AB9C-449B-BA2A-77195C1D31FA}" type="pres">
      <dgm:prSet presAssocID="{BFF15919-53CA-474E-B4C9-09C95F2819A7}" presName="dummyMaxCanvas" presStyleCnt="0">
        <dgm:presLayoutVars/>
      </dgm:prSet>
      <dgm:spPr/>
    </dgm:pt>
    <dgm:pt modelId="{B8B0DA0A-E057-4DCF-9CD8-AE278550AE09}" type="pres">
      <dgm:prSet presAssocID="{BFF15919-53CA-474E-B4C9-09C95F2819A7}" presName="FourNodes_1" presStyleLbl="node1" presStyleIdx="0" presStyleCnt="4">
        <dgm:presLayoutVars>
          <dgm:bulletEnabled val="1"/>
        </dgm:presLayoutVars>
      </dgm:prSet>
      <dgm:spPr/>
    </dgm:pt>
    <dgm:pt modelId="{52F50F5A-8B37-48A4-B830-332304F173A7}" type="pres">
      <dgm:prSet presAssocID="{BFF15919-53CA-474E-B4C9-09C95F2819A7}" presName="FourNodes_2" presStyleLbl="node1" presStyleIdx="1" presStyleCnt="4">
        <dgm:presLayoutVars>
          <dgm:bulletEnabled val="1"/>
        </dgm:presLayoutVars>
      </dgm:prSet>
      <dgm:spPr/>
    </dgm:pt>
    <dgm:pt modelId="{49259821-31B7-4923-89D5-4CF77BF17641}" type="pres">
      <dgm:prSet presAssocID="{BFF15919-53CA-474E-B4C9-09C95F2819A7}" presName="FourNodes_3" presStyleLbl="node1" presStyleIdx="2" presStyleCnt="4">
        <dgm:presLayoutVars>
          <dgm:bulletEnabled val="1"/>
        </dgm:presLayoutVars>
      </dgm:prSet>
      <dgm:spPr/>
    </dgm:pt>
    <dgm:pt modelId="{FB8D65C1-8782-4553-8172-E3E5347462A1}" type="pres">
      <dgm:prSet presAssocID="{BFF15919-53CA-474E-B4C9-09C95F2819A7}" presName="FourNodes_4" presStyleLbl="node1" presStyleIdx="3" presStyleCnt="4">
        <dgm:presLayoutVars>
          <dgm:bulletEnabled val="1"/>
        </dgm:presLayoutVars>
      </dgm:prSet>
      <dgm:spPr/>
    </dgm:pt>
    <dgm:pt modelId="{F1DB2954-D3E9-4028-B86A-EBF260BB831E}" type="pres">
      <dgm:prSet presAssocID="{BFF15919-53CA-474E-B4C9-09C95F2819A7}" presName="FourConn_1-2" presStyleLbl="fgAccFollowNode1" presStyleIdx="0" presStyleCnt="3">
        <dgm:presLayoutVars>
          <dgm:bulletEnabled val="1"/>
        </dgm:presLayoutVars>
      </dgm:prSet>
      <dgm:spPr/>
    </dgm:pt>
    <dgm:pt modelId="{3C9A9223-9C34-4ECD-A1A7-049649EED85B}" type="pres">
      <dgm:prSet presAssocID="{BFF15919-53CA-474E-B4C9-09C95F2819A7}" presName="FourConn_2-3" presStyleLbl="fgAccFollowNode1" presStyleIdx="1" presStyleCnt="3">
        <dgm:presLayoutVars>
          <dgm:bulletEnabled val="1"/>
        </dgm:presLayoutVars>
      </dgm:prSet>
      <dgm:spPr/>
    </dgm:pt>
    <dgm:pt modelId="{38D53A5F-6C39-4422-98E1-83C294AE08BA}" type="pres">
      <dgm:prSet presAssocID="{BFF15919-53CA-474E-B4C9-09C95F2819A7}" presName="FourConn_3-4" presStyleLbl="fgAccFollowNode1" presStyleIdx="2" presStyleCnt="3">
        <dgm:presLayoutVars>
          <dgm:bulletEnabled val="1"/>
        </dgm:presLayoutVars>
      </dgm:prSet>
      <dgm:spPr/>
    </dgm:pt>
    <dgm:pt modelId="{D9BDA415-CBB6-4858-81C6-943039A046E5}" type="pres">
      <dgm:prSet presAssocID="{BFF15919-53CA-474E-B4C9-09C95F2819A7}" presName="FourNodes_1_text" presStyleLbl="node1" presStyleIdx="3" presStyleCnt="4">
        <dgm:presLayoutVars>
          <dgm:bulletEnabled val="1"/>
        </dgm:presLayoutVars>
      </dgm:prSet>
      <dgm:spPr/>
    </dgm:pt>
    <dgm:pt modelId="{DD798B1B-B8E1-4F98-B5A0-BAE21C2A27D4}" type="pres">
      <dgm:prSet presAssocID="{BFF15919-53CA-474E-B4C9-09C95F2819A7}" presName="FourNodes_2_text" presStyleLbl="node1" presStyleIdx="3" presStyleCnt="4">
        <dgm:presLayoutVars>
          <dgm:bulletEnabled val="1"/>
        </dgm:presLayoutVars>
      </dgm:prSet>
      <dgm:spPr/>
    </dgm:pt>
    <dgm:pt modelId="{442E328B-EB48-4AB5-AFB6-28F7917420CA}" type="pres">
      <dgm:prSet presAssocID="{BFF15919-53CA-474E-B4C9-09C95F2819A7}" presName="FourNodes_3_text" presStyleLbl="node1" presStyleIdx="3" presStyleCnt="4">
        <dgm:presLayoutVars>
          <dgm:bulletEnabled val="1"/>
        </dgm:presLayoutVars>
      </dgm:prSet>
      <dgm:spPr/>
    </dgm:pt>
    <dgm:pt modelId="{5E1FAFAC-8574-42F6-8786-455C88CA33E0}" type="pres">
      <dgm:prSet presAssocID="{BFF15919-53CA-474E-B4C9-09C95F2819A7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95A1994-A580-4B52-B89C-C5E65322B8A1}" type="presOf" srcId="{7FB8D6D5-691A-4FC9-B0FE-D769EC8115BF}" destId="{49259821-31B7-4923-89D5-4CF77BF17641}" srcOrd="0" destOrd="0" presId="urn:microsoft.com/office/officeart/2005/8/layout/vProcess5"/>
    <dgm:cxn modelId="{83313FCE-B97A-460F-9925-93B96C5F82E0}" srcId="{BFF15919-53CA-474E-B4C9-09C95F2819A7}" destId="{79C49BCA-885F-4E8F-A28D-E73A4FECDB07}" srcOrd="0" destOrd="0" parTransId="{DA767E62-6A39-48BF-8189-DDACB73722A2}" sibTransId="{92C9C82D-CC87-4A72-9C7F-73DBBE89FE6F}"/>
    <dgm:cxn modelId="{C392BE24-E1E8-45A4-AF86-63427FE0058A}" type="presOf" srcId="{7FB8D6D5-691A-4FC9-B0FE-D769EC8115BF}" destId="{442E328B-EB48-4AB5-AFB6-28F7917420CA}" srcOrd="1" destOrd="0" presId="urn:microsoft.com/office/officeart/2005/8/layout/vProcess5"/>
    <dgm:cxn modelId="{08B180B9-D0E1-4288-A47E-EC27D61DF402}" srcId="{BFF15919-53CA-474E-B4C9-09C95F2819A7}" destId="{72C8AD1B-9A5A-43DC-9BBA-368CB88360D0}" srcOrd="3" destOrd="0" parTransId="{62231096-DD7D-43B1-A0B8-DD115073E547}" sibTransId="{70FF0E36-B9A3-479E-A33A-2EE3BE50F013}"/>
    <dgm:cxn modelId="{E5DC2589-776A-48ED-B3B0-FA4809AE5991}" type="presOf" srcId="{BFF15919-53CA-474E-B4C9-09C95F2819A7}" destId="{85259A3E-616D-451D-8080-A353A67ACAFB}" srcOrd="0" destOrd="0" presId="urn:microsoft.com/office/officeart/2005/8/layout/vProcess5"/>
    <dgm:cxn modelId="{27FB03E8-EA9A-4DFB-B98C-ED7C5BA4BE9F}" type="presOf" srcId="{E7551D2B-D287-44BA-B756-40206B5C6923}" destId="{38D53A5F-6C39-4422-98E1-83C294AE08BA}" srcOrd="0" destOrd="0" presId="urn:microsoft.com/office/officeart/2005/8/layout/vProcess5"/>
    <dgm:cxn modelId="{72B5DFDD-8755-4450-96A9-05FA03C9D1C4}" type="presOf" srcId="{D833F174-CAAC-415F-95AE-EA79B3ED41A8}" destId="{3C9A9223-9C34-4ECD-A1A7-049649EED85B}" srcOrd="0" destOrd="0" presId="urn:microsoft.com/office/officeart/2005/8/layout/vProcess5"/>
    <dgm:cxn modelId="{CA8A8ECE-A806-4CB8-907C-562D8D99EC0C}" srcId="{BFF15919-53CA-474E-B4C9-09C95F2819A7}" destId="{F6F847BB-ECB8-429E-AD05-59A202A64709}" srcOrd="1" destOrd="0" parTransId="{C58089E6-EAE5-4486-8B36-D79BEEE69D81}" sibTransId="{D833F174-CAAC-415F-95AE-EA79B3ED41A8}"/>
    <dgm:cxn modelId="{5228D4D6-F66D-4738-B932-7873F073A3D2}" type="presOf" srcId="{79C49BCA-885F-4E8F-A28D-E73A4FECDB07}" destId="{D9BDA415-CBB6-4858-81C6-943039A046E5}" srcOrd="1" destOrd="0" presId="urn:microsoft.com/office/officeart/2005/8/layout/vProcess5"/>
    <dgm:cxn modelId="{12215982-DF04-405F-8564-98D7BCD747AD}" type="presOf" srcId="{72C8AD1B-9A5A-43DC-9BBA-368CB88360D0}" destId="{5E1FAFAC-8574-42F6-8786-455C88CA33E0}" srcOrd="1" destOrd="0" presId="urn:microsoft.com/office/officeart/2005/8/layout/vProcess5"/>
    <dgm:cxn modelId="{DEEBB0B8-45D2-4501-AA87-3A813381F02E}" type="presOf" srcId="{F6F847BB-ECB8-429E-AD05-59A202A64709}" destId="{DD798B1B-B8E1-4F98-B5A0-BAE21C2A27D4}" srcOrd="1" destOrd="0" presId="urn:microsoft.com/office/officeart/2005/8/layout/vProcess5"/>
    <dgm:cxn modelId="{A0A03503-68B2-423A-B4D0-90AED6F34217}" type="presOf" srcId="{72C8AD1B-9A5A-43DC-9BBA-368CB88360D0}" destId="{FB8D65C1-8782-4553-8172-E3E5347462A1}" srcOrd="0" destOrd="0" presId="urn:microsoft.com/office/officeart/2005/8/layout/vProcess5"/>
    <dgm:cxn modelId="{29546361-0ABF-434D-8F62-7D91512C768F}" type="presOf" srcId="{F6F847BB-ECB8-429E-AD05-59A202A64709}" destId="{52F50F5A-8B37-48A4-B830-332304F173A7}" srcOrd="0" destOrd="0" presId="urn:microsoft.com/office/officeart/2005/8/layout/vProcess5"/>
    <dgm:cxn modelId="{F255B9C9-4205-4123-A7DB-302137D7BEDB}" type="presOf" srcId="{79C49BCA-885F-4E8F-A28D-E73A4FECDB07}" destId="{B8B0DA0A-E057-4DCF-9CD8-AE278550AE09}" srcOrd="0" destOrd="0" presId="urn:microsoft.com/office/officeart/2005/8/layout/vProcess5"/>
    <dgm:cxn modelId="{CDDCEA6D-53DD-40BB-8208-F78F4AF53BD8}" srcId="{BFF15919-53CA-474E-B4C9-09C95F2819A7}" destId="{7FB8D6D5-691A-4FC9-B0FE-D769EC8115BF}" srcOrd="2" destOrd="0" parTransId="{E0B09E24-DA9D-4700-8751-A000B3A5356F}" sibTransId="{E7551D2B-D287-44BA-B756-40206B5C6923}"/>
    <dgm:cxn modelId="{215ED6E5-6C6B-4B49-83E6-D16F80FB88F1}" type="presOf" srcId="{92C9C82D-CC87-4A72-9C7F-73DBBE89FE6F}" destId="{F1DB2954-D3E9-4028-B86A-EBF260BB831E}" srcOrd="0" destOrd="0" presId="urn:microsoft.com/office/officeart/2005/8/layout/vProcess5"/>
    <dgm:cxn modelId="{91E7E5AA-767C-404E-8C6E-A5CAA6820800}" type="presParOf" srcId="{85259A3E-616D-451D-8080-A353A67ACAFB}" destId="{9CBF6C39-AB9C-449B-BA2A-77195C1D31FA}" srcOrd="0" destOrd="0" presId="urn:microsoft.com/office/officeart/2005/8/layout/vProcess5"/>
    <dgm:cxn modelId="{6704391A-1635-4922-8289-5BCC9B59A321}" type="presParOf" srcId="{85259A3E-616D-451D-8080-A353A67ACAFB}" destId="{B8B0DA0A-E057-4DCF-9CD8-AE278550AE09}" srcOrd="1" destOrd="0" presId="urn:microsoft.com/office/officeart/2005/8/layout/vProcess5"/>
    <dgm:cxn modelId="{AE916F36-05EE-4987-A3DD-5EDF4FD1278D}" type="presParOf" srcId="{85259A3E-616D-451D-8080-A353A67ACAFB}" destId="{52F50F5A-8B37-48A4-B830-332304F173A7}" srcOrd="2" destOrd="0" presId="urn:microsoft.com/office/officeart/2005/8/layout/vProcess5"/>
    <dgm:cxn modelId="{86910110-5E72-4AF5-8C1E-7057DA5EF51C}" type="presParOf" srcId="{85259A3E-616D-451D-8080-A353A67ACAFB}" destId="{49259821-31B7-4923-89D5-4CF77BF17641}" srcOrd="3" destOrd="0" presId="urn:microsoft.com/office/officeart/2005/8/layout/vProcess5"/>
    <dgm:cxn modelId="{D9514B51-1B5D-4A4B-8E40-71E7CB19FFB3}" type="presParOf" srcId="{85259A3E-616D-451D-8080-A353A67ACAFB}" destId="{FB8D65C1-8782-4553-8172-E3E5347462A1}" srcOrd="4" destOrd="0" presId="urn:microsoft.com/office/officeart/2005/8/layout/vProcess5"/>
    <dgm:cxn modelId="{43D2E09C-BD93-4449-908D-0B6ACC3BADF3}" type="presParOf" srcId="{85259A3E-616D-451D-8080-A353A67ACAFB}" destId="{F1DB2954-D3E9-4028-B86A-EBF260BB831E}" srcOrd="5" destOrd="0" presId="urn:microsoft.com/office/officeart/2005/8/layout/vProcess5"/>
    <dgm:cxn modelId="{4C1285F9-CD19-4FA1-9E1A-68EA8ACAD392}" type="presParOf" srcId="{85259A3E-616D-451D-8080-A353A67ACAFB}" destId="{3C9A9223-9C34-4ECD-A1A7-049649EED85B}" srcOrd="6" destOrd="0" presId="urn:microsoft.com/office/officeart/2005/8/layout/vProcess5"/>
    <dgm:cxn modelId="{1938B6B1-6E3A-48C6-85AD-157AF3F75B27}" type="presParOf" srcId="{85259A3E-616D-451D-8080-A353A67ACAFB}" destId="{38D53A5F-6C39-4422-98E1-83C294AE08BA}" srcOrd="7" destOrd="0" presId="urn:microsoft.com/office/officeart/2005/8/layout/vProcess5"/>
    <dgm:cxn modelId="{FAF893D1-8877-4F3E-84B0-A7445C9D8E79}" type="presParOf" srcId="{85259A3E-616D-451D-8080-A353A67ACAFB}" destId="{D9BDA415-CBB6-4858-81C6-943039A046E5}" srcOrd="8" destOrd="0" presId="urn:microsoft.com/office/officeart/2005/8/layout/vProcess5"/>
    <dgm:cxn modelId="{E9C1E1B1-A083-4A37-8957-75965BAA1A26}" type="presParOf" srcId="{85259A3E-616D-451D-8080-A353A67ACAFB}" destId="{DD798B1B-B8E1-4F98-B5A0-BAE21C2A27D4}" srcOrd="9" destOrd="0" presId="urn:microsoft.com/office/officeart/2005/8/layout/vProcess5"/>
    <dgm:cxn modelId="{13C5B5C0-753F-4AF3-89ED-96F8FA4519E3}" type="presParOf" srcId="{85259A3E-616D-451D-8080-A353A67ACAFB}" destId="{442E328B-EB48-4AB5-AFB6-28F7917420CA}" srcOrd="10" destOrd="0" presId="urn:microsoft.com/office/officeart/2005/8/layout/vProcess5"/>
    <dgm:cxn modelId="{D42CA1F3-FA0D-4906-853F-BA1C8C9287C1}" type="presParOf" srcId="{85259A3E-616D-451D-8080-A353A67ACAFB}" destId="{5E1FAFAC-8574-42F6-8786-455C88CA33E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0DA0A-E057-4DCF-9CD8-AE278550AE09}">
      <dsp:nvSpPr>
        <dsp:cNvPr id="0" name=""/>
        <dsp:cNvSpPr/>
      </dsp:nvSpPr>
      <dsp:spPr>
        <a:xfrm>
          <a:off x="0" y="0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お申込み</a:t>
          </a:r>
        </a:p>
      </dsp:txBody>
      <dsp:txXfrm>
        <a:off x="26412" y="26412"/>
        <a:ext cx="6631687" cy="848939"/>
      </dsp:txXfrm>
    </dsp:sp>
    <dsp:sp modelId="{52F50F5A-8B37-48A4-B830-332304F173A7}">
      <dsp:nvSpPr>
        <dsp:cNvPr id="0" name=""/>
        <dsp:cNvSpPr/>
      </dsp:nvSpPr>
      <dsp:spPr>
        <a:xfrm>
          <a:off x="643280" y="1065720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予約確認</a:t>
          </a:r>
        </a:p>
      </dsp:txBody>
      <dsp:txXfrm>
        <a:off x="669692" y="1092132"/>
        <a:ext cx="6398709" cy="848939"/>
      </dsp:txXfrm>
    </dsp:sp>
    <dsp:sp modelId="{49259821-31B7-4923-89D5-4CF77BF17641}">
      <dsp:nvSpPr>
        <dsp:cNvPr id="0" name=""/>
        <dsp:cNvSpPr/>
      </dsp:nvSpPr>
      <dsp:spPr>
        <a:xfrm>
          <a:off x="1276959" y="2131441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入金振込</a:t>
          </a:r>
        </a:p>
      </dsp:txBody>
      <dsp:txXfrm>
        <a:off x="1303371" y="2157853"/>
        <a:ext cx="6408310" cy="848939"/>
      </dsp:txXfrm>
    </dsp:sp>
    <dsp:sp modelId="{FB8D65C1-8782-4553-8172-E3E5347462A1}">
      <dsp:nvSpPr>
        <dsp:cNvPr id="0" name=""/>
        <dsp:cNvSpPr/>
      </dsp:nvSpPr>
      <dsp:spPr>
        <a:xfrm>
          <a:off x="1920239" y="3197161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当日参加</a:t>
          </a:r>
        </a:p>
      </dsp:txBody>
      <dsp:txXfrm>
        <a:off x="1946651" y="3223573"/>
        <a:ext cx="6398709" cy="848939"/>
      </dsp:txXfrm>
    </dsp:sp>
    <dsp:sp modelId="{F1DB2954-D3E9-4028-B86A-EBF260BB831E}">
      <dsp:nvSpPr>
        <dsp:cNvPr id="0" name=""/>
        <dsp:cNvSpPr/>
      </dsp:nvSpPr>
      <dsp:spPr>
        <a:xfrm>
          <a:off x="7094813" y="690668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500" kern="1200">
            <a:latin typeface="+mj-ea"/>
            <a:ea typeface="+mj-ea"/>
          </a:endParaRPr>
        </a:p>
      </dsp:txBody>
      <dsp:txXfrm>
        <a:off x="7226696" y="690668"/>
        <a:ext cx="322380" cy="441075"/>
      </dsp:txXfrm>
    </dsp:sp>
    <dsp:sp modelId="{3C9A9223-9C34-4ECD-A1A7-049649EED85B}">
      <dsp:nvSpPr>
        <dsp:cNvPr id="0" name=""/>
        <dsp:cNvSpPr/>
      </dsp:nvSpPr>
      <dsp:spPr>
        <a:xfrm>
          <a:off x="7738094" y="1756389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500" kern="1200">
            <a:latin typeface="+mj-ea"/>
            <a:ea typeface="+mj-ea"/>
          </a:endParaRPr>
        </a:p>
      </dsp:txBody>
      <dsp:txXfrm>
        <a:off x="7869977" y="1756389"/>
        <a:ext cx="322380" cy="441075"/>
      </dsp:txXfrm>
    </dsp:sp>
    <dsp:sp modelId="{38D53A5F-6C39-4422-98E1-83C294AE08BA}">
      <dsp:nvSpPr>
        <dsp:cNvPr id="0" name=""/>
        <dsp:cNvSpPr/>
      </dsp:nvSpPr>
      <dsp:spPr>
        <a:xfrm>
          <a:off x="8371773" y="2822109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500" kern="1200">
            <a:latin typeface="+mj-ea"/>
            <a:ea typeface="+mj-ea"/>
          </a:endParaRPr>
        </a:p>
      </dsp:txBody>
      <dsp:txXfrm>
        <a:off x="8503656" y="2822109"/>
        <a:ext cx="322380" cy="441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39512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1472</TotalTime>
  <Words>235</Words>
  <Application>Microsoft Office PowerPoint</Application>
  <PresentationFormat>ワイド画面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61</cp:revision>
  <dcterms:created xsi:type="dcterms:W3CDTF">2016-05-28T18:58:02Z</dcterms:created>
  <dcterms:modified xsi:type="dcterms:W3CDTF">2016-07-20T00:29:11Z</dcterms:modified>
</cp:coreProperties>
</file>