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15919-53CA-474E-B4C9-09C95F2819A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9C49BCA-885F-4E8F-A28D-E73A4FECDB07}">
      <dgm:prSet phldrT="[テキスト]" phldr="1"/>
      <dgm:spPr/>
      <dgm:t>
        <a:bodyPr/>
        <a:lstStyle/>
        <a:p>
          <a:endParaRPr kumimoji="1" lang="ja-JP" altLang="en-US"/>
        </a:p>
      </dgm:t>
    </dgm:pt>
    <dgm:pt modelId="{DA767E62-6A39-48BF-8189-DDACB73722A2}" type="par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92C9C82D-CC87-4A72-9C7F-73DBBE89FE6F}" type="sib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7FB8D6D5-691A-4FC9-B0FE-D769EC8115BF}">
      <dgm:prSet phldrT="[テキスト]" phldr="1"/>
      <dgm:spPr/>
      <dgm:t>
        <a:bodyPr/>
        <a:lstStyle/>
        <a:p>
          <a:endParaRPr kumimoji="1" lang="ja-JP" altLang="en-US"/>
        </a:p>
      </dgm:t>
    </dgm:pt>
    <dgm:pt modelId="{E0B09E24-DA9D-4700-8751-A000B3A5356F}" type="par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E7551D2B-D287-44BA-B756-40206B5C6923}" type="sib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72C8AD1B-9A5A-43DC-9BBA-368CB88360D0}">
      <dgm:prSet phldrT="[テキスト]" phldr="1"/>
      <dgm:spPr/>
      <dgm:t>
        <a:bodyPr/>
        <a:lstStyle/>
        <a:p>
          <a:endParaRPr kumimoji="1" lang="ja-JP" altLang="en-US"/>
        </a:p>
      </dgm:t>
    </dgm:pt>
    <dgm:pt modelId="{62231096-DD7D-43B1-A0B8-DD115073E547}" type="par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70FF0E36-B9A3-479E-A33A-2EE3BE50F013}" type="sib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F6F847BB-ECB8-429E-AD05-59A202A64709}">
      <dgm:prSet/>
      <dgm:spPr/>
      <dgm:t>
        <a:bodyPr/>
        <a:lstStyle/>
        <a:p>
          <a:endParaRPr kumimoji="1" lang="ja-JP" altLang="en-US"/>
        </a:p>
      </dgm:t>
    </dgm:pt>
    <dgm:pt modelId="{C58089E6-EAE5-4486-8B36-D79BEEE69D81}" type="parTrans" cxnId="{CA8A8ECE-A806-4CB8-907C-562D8D99EC0C}">
      <dgm:prSet/>
      <dgm:spPr/>
      <dgm:t>
        <a:bodyPr/>
        <a:lstStyle/>
        <a:p>
          <a:endParaRPr kumimoji="1" lang="ja-JP" altLang="en-US"/>
        </a:p>
      </dgm:t>
    </dgm:pt>
    <dgm:pt modelId="{D833F174-CAAC-415F-95AE-EA79B3ED41A8}" type="sibTrans" cxnId="{CA8A8ECE-A806-4CB8-907C-562D8D99EC0C}">
      <dgm:prSet/>
      <dgm:spPr/>
      <dgm:t>
        <a:bodyPr/>
        <a:lstStyle/>
        <a:p>
          <a:endParaRPr kumimoji="1" lang="ja-JP" altLang="en-US"/>
        </a:p>
      </dgm:t>
    </dgm:pt>
    <dgm:pt modelId="{02BDE746-786E-4350-AD60-E59FF81E63DD}" type="pres">
      <dgm:prSet presAssocID="{BFF15919-53CA-474E-B4C9-09C95F2819A7}" presName="Name0" presStyleCnt="0">
        <dgm:presLayoutVars>
          <dgm:dir/>
          <dgm:resizeHandles val="exact"/>
        </dgm:presLayoutVars>
      </dgm:prSet>
      <dgm:spPr/>
    </dgm:pt>
    <dgm:pt modelId="{C4450FDE-1F17-475E-A8DA-78575F6EE2D3}" type="pres">
      <dgm:prSet presAssocID="{79C49BCA-885F-4E8F-A28D-E73A4FECDB07}" presName="node" presStyleLbl="node1" presStyleIdx="0" presStyleCnt="4">
        <dgm:presLayoutVars>
          <dgm:bulletEnabled val="1"/>
        </dgm:presLayoutVars>
      </dgm:prSet>
      <dgm:spPr/>
    </dgm:pt>
    <dgm:pt modelId="{38E83BFA-071D-48E3-B410-F172CC8D92E4}" type="pres">
      <dgm:prSet presAssocID="{92C9C82D-CC87-4A72-9C7F-73DBBE89FE6F}" presName="sibTrans" presStyleLbl="sibTrans2D1" presStyleIdx="0" presStyleCnt="3"/>
      <dgm:spPr/>
    </dgm:pt>
    <dgm:pt modelId="{4E810C19-B469-4303-A307-125589443D51}" type="pres">
      <dgm:prSet presAssocID="{92C9C82D-CC87-4A72-9C7F-73DBBE89FE6F}" presName="connectorText" presStyleLbl="sibTrans2D1" presStyleIdx="0" presStyleCnt="3"/>
      <dgm:spPr/>
    </dgm:pt>
    <dgm:pt modelId="{98E7A3A7-347A-449C-A636-EC9499F5D4D9}" type="pres">
      <dgm:prSet presAssocID="{F6F847BB-ECB8-429E-AD05-59A202A64709}" presName="node" presStyleLbl="node1" presStyleIdx="1" presStyleCnt="4">
        <dgm:presLayoutVars>
          <dgm:bulletEnabled val="1"/>
        </dgm:presLayoutVars>
      </dgm:prSet>
      <dgm:spPr/>
    </dgm:pt>
    <dgm:pt modelId="{E38E8F27-FF58-40E0-B594-5B1880573CB8}" type="pres">
      <dgm:prSet presAssocID="{D833F174-CAAC-415F-95AE-EA79B3ED41A8}" presName="sibTrans" presStyleLbl="sibTrans2D1" presStyleIdx="1" presStyleCnt="3"/>
      <dgm:spPr/>
    </dgm:pt>
    <dgm:pt modelId="{4DEFD551-16B2-43CA-B82C-897EB53A5CA8}" type="pres">
      <dgm:prSet presAssocID="{D833F174-CAAC-415F-95AE-EA79B3ED41A8}" presName="connectorText" presStyleLbl="sibTrans2D1" presStyleIdx="1" presStyleCnt="3"/>
      <dgm:spPr/>
    </dgm:pt>
    <dgm:pt modelId="{FE1D694B-EAA0-43BD-A481-3360CB188405}" type="pres">
      <dgm:prSet presAssocID="{7FB8D6D5-691A-4FC9-B0FE-D769EC8115BF}" presName="node" presStyleLbl="node1" presStyleIdx="2" presStyleCnt="4">
        <dgm:presLayoutVars>
          <dgm:bulletEnabled val="1"/>
        </dgm:presLayoutVars>
      </dgm:prSet>
      <dgm:spPr/>
    </dgm:pt>
    <dgm:pt modelId="{1621F490-26C4-4A9E-8685-62BFF1C08969}" type="pres">
      <dgm:prSet presAssocID="{E7551D2B-D287-44BA-B756-40206B5C6923}" presName="sibTrans" presStyleLbl="sibTrans2D1" presStyleIdx="2" presStyleCnt="3"/>
      <dgm:spPr/>
    </dgm:pt>
    <dgm:pt modelId="{367AFD60-7B23-4863-AA6F-17395DBC24A2}" type="pres">
      <dgm:prSet presAssocID="{E7551D2B-D287-44BA-B756-40206B5C6923}" presName="connectorText" presStyleLbl="sibTrans2D1" presStyleIdx="2" presStyleCnt="3"/>
      <dgm:spPr/>
    </dgm:pt>
    <dgm:pt modelId="{95560C2E-91B1-42BA-8E8F-B002B918E7E1}" type="pres">
      <dgm:prSet presAssocID="{72C8AD1B-9A5A-43DC-9BBA-368CB88360D0}" presName="node" presStyleLbl="node1" presStyleIdx="3" presStyleCnt="4">
        <dgm:presLayoutVars>
          <dgm:bulletEnabled val="1"/>
        </dgm:presLayoutVars>
      </dgm:prSet>
      <dgm:spPr/>
    </dgm:pt>
  </dgm:ptLst>
  <dgm:cxnLst>
    <dgm:cxn modelId="{73557DBA-E721-4B6D-A946-3640AD1A24F0}" type="presOf" srcId="{E7551D2B-D287-44BA-B756-40206B5C6923}" destId="{367AFD60-7B23-4863-AA6F-17395DBC24A2}" srcOrd="1" destOrd="0" presId="urn:microsoft.com/office/officeart/2005/8/layout/process1"/>
    <dgm:cxn modelId="{83313FCE-B97A-460F-9925-93B96C5F82E0}" srcId="{BFF15919-53CA-474E-B4C9-09C95F2819A7}" destId="{79C49BCA-885F-4E8F-A28D-E73A4FECDB07}" srcOrd="0" destOrd="0" parTransId="{DA767E62-6A39-48BF-8189-DDACB73722A2}" sibTransId="{92C9C82D-CC87-4A72-9C7F-73DBBE89FE6F}"/>
    <dgm:cxn modelId="{D8435EEC-50B8-4CCF-B99D-21F8BEFF826E}" type="presOf" srcId="{F6F847BB-ECB8-429E-AD05-59A202A64709}" destId="{98E7A3A7-347A-449C-A636-EC9499F5D4D9}" srcOrd="0" destOrd="0" presId="urn:microsoft.com/office/officeart/2005/8/layout/process1"/>
    <dgm:cxn modelId="{1BB9D7AE-9C7F-471A-AA81-DF3E0BDAB203}" type="presOf" srcId="{BFF15919-53CA-474E-B4C9-09C95F2819A7}" destId="{02BDE746-786E-4350-AD60-E59FF81E63DD}" srcOrd="0" destOrd="0" presId="urn:microsoft.com/office/officeart/2005/8/layout/process1"/>
    <dgm:cxn modelId="{08B180B9-D0E1-4288-A47E-EC27D61DF402}" srcId="{BFF15919-53CA-474E-B4C9-09C95F2819A7}" destId="{72C8AD1B-9A5A-43DC-9BBA-368CB88360D0}" srcOrd="3" destOrd="0" parTransId="{62231096-DD7D-43B1-A0B8-DD115073E547}" sibTransId="{70FF0E36-B9A3-479E-A33A-2EE3BE50F013}"/>
    <dgm:cxn modelId="{D70B77A7-3080-4335-A439-869594594C07}" type="presOf" srcId="{92C9C82D-CC87-4A72-9C7F-73DBBE89FE6F}" destId="{38E83BFA-071D-48E3-B410-F172CC8D92E4}" srcOrd="0" destOrd="0" presId="urn:microsoft.com/office/officeart/2005/8/layout/process1"/>
    <dgm:cxn modelId="{DF3A36AC-BC02-4686-B7EB-621B27087BA4}" type="presOf" srcId="{D833F174-CAAC-415F-95AE-EA79B3ED41A8}" destId="{E38E8F27-FF58-40E0-B594-5B1880573CB8}" srcOrd="0" destOrd="0" presId="urn:microsoft.com/office/officeart/2005/8/layout/process1"/>
    <dgm:cxn modelId="{CA8A8ECE-A806-4CB8-907C-562D8D99EC0C}" srcId="{BFF15919-53CA-474E-B4C9-09C95F2819A7}" destId="{F6F847BB-ECB8-429E-AD05-59A202A64709}" srcOrd="1" destOrd="0" parTransId="{C58089E6-EAE5-4486-8B36-D79BEEE69D81}" sibTransId="{D833F174-CAAC-415F-95AE-EA79B3ED41A8}"/>
    <dgm:cxn modelId="{8B3FE766-771C-4180-8C6A-91F7F551BB65}" type="presOf" srcId="{92C9C82D-CC87-4A72-9C7F-73DBBE89FE6F}" destId="{4E810C19-B469-4303-A307-125589443D51}" srcOrd="1" destOrd="0" presId="urn:microsoft.com/office/officeart/2005/8/layout/process1"/>
    <dgm:cxn modelId="{B38B384C-C84B-4718-A66B-26445027F435}" type="presOf" srcId="{E7551D2B-D287-44BA-B756-40206B5C6923}" destId="{1621F490-26C4-4A9E-8685-62BFF1C08969}" srcOrd="0" destOrd="0" presId="urn:microsoft.com/office/officeart/2005/8/layout/process1"/>
    <dgm:cxn modelId="{90EA5BAE-3FE0-4251-A517-6844E11154C7}" type="presOf" srcId="{D833F174-CAAC-415F-95AE-EA79B3ED41A8}" destId="{4DEFD551-16B2-43CA-B82C-897EB53A5CA8}" srcOrd="1" destOrd="0" presId="urn:microsoft.com/office/officeart/2005/8/layout/process1"/>
    <dgm:cxn modelId="{42DD1E2E-DCB1-45B9-BF3D-E13BC45C7142}" type="presOf" srcId="{7FB8D6D5-691A-4FC9-B0FE-D769EC8115BF}" destId="{FE1D694B-EAA0-43BD-A481-3360CB188405}" srcOrd="0" destOrd="0" presId="urn:microsoft.com/office/officeart/2005/8/layout/process1"/>
    <dgm:cxn modelId="{05C3B93B-C415-4906-B6FF-C69342A1A48B}" type="presOf" srcId="{72C8AD1B-9A5A-43DC-9BBA-368CB88360D0}" destId="{95560C2E-91B1-42BA-8E8F-B002B918E7E1}" srcOrd="0" destOrd="0" presId="urn:microsoft.com/office/officeart/2005/8/layout/process1"/>
    <dgm:cxn modelId="{5A1F16FC-9903-4179-A898-2669981655CF}" type="presOf" srcId="{79C49BCA-885F-4E8F-A28D-E73A4FECDB07}" destId="{C4450FDE-1F17-475E-A8DA-78575F6EE2D3}" srcOrd="0" destOrd="0" presId="urn:microsoft.com/office/officeart/2005/8/layout/process1"/>
    <dgm:cxn modelId="{CDDCEA6D-53DD-40BB-8208-F78F4AF53BD8}" srcId="{BFF15919-53CA-474E-B4C9-09C95F2819A7}" destId="{7FB8D6D5-691A-4FC9-B0FE-D769EC8115BF}" srcOrd="2" destOrd="0" parTransId="{E0B09E24-DA9D-4700-8751-A000B3A5356F}" sibTransId="{E7551D2B-D287-44BA-B756-40206B5C6923}"/>
    <dgm:cxn modelId="{FF4AFBD7-FFA5-474A-8B10-9DE4B49E8527}" type="presParOf" srcId="{02BDE746-786E-4350-AD60-E59FF81E63DD}" destId="{C4450FDE-1F17-475E-A8DA-78575F6EE2D3}" srcOrd="0" destOrd="0" presId="urn:microsoft.com/office/officeart/2005/8/layout/process1"/>
    <dgm:cxn modelId="{D068E59D-A84A-4648-8E07-C7E18A18F7D3}" type="presParOf" srcId="{02BDE746-786E-4350-AD60-E59FF81E63DD}" destId="{38E83BFA-071D-48E3-B410-F172CC8D92E4}" srcOrd="1" destOrd="0" presId="urn:microsoft.com/office/officeart/2005/8/layout/process1"/>
    <dgm:cxn modelId="{856ED5CC-0B7C-47BB-A484-C554E1E942E9}" type="presParOf" srcId="{38E83BFA-071D-48E3-B410-F172CC8D92E4}" destId="{4E810C19-B469-4303-A307-125589443D51}" srcOrd="0" destOrd="0" presId="urn:microsoft.com/office/officeart/2005/8/layout/process1"/>
    <dgm:cxn modelId="{DB561708-369F-418D-8522-1B88A2659408}" type="presParOf" srcId="{02BDE746-786E-4350-AD60-E59FF81E63DD}" destId="{98E7A3A7-347A-449C-A636-EC9499F5D4D9}" srcOrd="2" destOrd="0" presId="urn:microsoft.com/office/officeart/2005/8/layout/process1"/>
    <dgm:cxn modelId="{91DD8AD4-33E9-4D8B-B1CF-60AE562A0E70}" type="presParOf" srcId="{02BDE746-786E-4350-AD60-E59FF81E63DD}" destId="{E38E8F27-FF58-40E0-B594-5B1880573CB8}" srcOrd="3" destOrd="0" presId="urn:microsoft.com/office/officeart/2005/8/layout/process1"/>
    <dgm:cxn modelId="{268FF857-A6F0-4E85-AB5D-D8EDCA222808}" type="presParOf" srcId="{E38E8F27-FF58-40E0-B594-5B1880573CB8}" destId="{4DEFD551-16B2-43CA-B82C-897EB53A5CA8}" srcOrd="0" destOrd="0" presId="urn:microsoft.com/office/officeart/2005/8/layout/process1"/>
    <dgm:cxn modelId="{BA1DB5AB-D724-4EC5-A772-0DB0D9308D7A}" type="presParOf" srcId="{02BDE746-786E-4350-AD60-E59FF81E63DD}" destId="{FE1D694B-EAA0-43BD-A481-3360CB188405}" srcOrd="4" destOrd="0" presId="urn:microsoft.com/office/officeart/2005/8/layout/process1"/>
    <dgm:cxn modelId="{5724D62F-0274-4F24-93A6-4472C9C87FBC}" type="presParOf" srcId="{02BDE746-786E-4350-AD60-E59FF81E63DD}" destId="{1621F490-26C4-4A9E-8685-62BFF1C08969}" srcOrd="5" destOrd="0" presId="urn:microsoft.com/office/officeart/2005/8/layout/process1"/>
    <dgm:cxn modelId="{A0B5FE9B-5DA6-430F-9AEB-483E33087585}" type="presParOf" srcId="{1621F490-26C4-4A9E-8685-62BFF1C08969}" destId="{367AFD60-7B23-4863-AA6F-17395DBC24A2}" srcOrd="0" destOrd="0" presId="urn:microsoft.com/office/officeart/2005/8/layout/process1"/>
    <dgm:cxn modelId="{C5339DD3-4E9C-4E60-AA9D-F944189AE111}" type="presParOf" srcId="{02BDE746-786E-4350-AD60-E59FF81E63DD}" destId="{95560C2E-91B1-42BA-8E8F-B002B918E7E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50FDE-1F17-475E-A8DA-78575F6EE2D3}">
      <dsp:nvSpPr>
        <dsp:cNvPr id="0" name=""/>
        <dsp:cNvSpPr/>
      </dsp:nvSpPr>
      <dsp:spPr>
        <a:xfrm>
          <a:off x="4219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/>
        </a:p>
      </dsp:txBody>
      <dsp:txXfrm>
        <a:off x="36638" y="1528452"/>
        <a:ext cx="1779923" cy="1042019"/>
      </dsp:txXfrm>
    </dsp:sp>
    <dsp:sp modelId="{38E83BFA-071D-48E3-B410-F172CC8D92E4}">
      <dsp:nvSpPr>
        <dsp:cNvPr id="0" name=""/>
        <dsp:cNvSpPr/>
      </dsp:nvSpPr>
      <dsp:spPr>
        <a:xfrm>
          <a:off x="2033457" y="1820712"/>
          <a:ext cx="391089" cy="457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2033457" y="1912212"/>
        <a:ext cx="273762" cy="274500"/>
      </dsp:txXfrm>
    </dsp:sp>
    <dsp:sp modelId="{98E7A3A7-347A-449C-A636-EC9499F5D4D9}">
      <dsp:nvSpPr>
        <dsp:cNvPr id="0" name=""/>
        <dsp:cNvSpPr/>
      </dsp:nvSpPr>
      <dsp:spPr>
        <a:xfrm>
          <a:off x="2586885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0" kern="1200"/>
        </a:p>
      </dsp:txBody>
      <dsp:txXfrm>
        <a:off x="2619304" y="1528452"/>
        <a:ext cx="1779923" cy="1042019"/>
      </dsp:txXfrm>
    </dsp:sp>
    <dsp:sp modelId="{E38E8F27-FF58-40E0-B594-5B1880573CB8}">
      <dsp:nvSpPr>
        <dsp:cNvPr id="0" name=""/>
        <dsp:cNvSpPr/>
      </dsp:nvSpPr>
      <dsp:spPr>
        <a:xfrm>
          <a:off x="4616123" y="1820712"/>
          <a:ext cx="391089" cy="457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4616123" y="1912212"/>
        <a:ext cx="273762" cy="274500"/>
      </dsp:txXfrm>
    </dsp:sp>
    <dsp:sp modelId="{FE1D694B-EAA0-43BD-A481-3360CB188405}">
      <dsp:nvSpPr>
        <dsp:cNvPr id="0" name=""/>
        <dsp:cNvSpPr/>
      </dsp:nvSpPr>
      <dsp:spPr>
        <a:xfrm>
          <a:off x="5169552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/>
        </a:p>
      </dsp:txBody>
      <dsp:txXfrm>
        <a:off x="5201971" y="1528452"/>
        <a:ext cx="1779923" cy="1042019"/>
      </dsp:txXfrm>
    </dsp:sp>
    <dsp:sp modelId="{1621F490-26C4-4A9E-8685-62BFF1C08969}">
      <dsp:nvSpPr>
        <dsp:cNvPr id="0" name=""/>
        <dsp:cNvSpPr/>
      </dsp:nvSpPr>
      <dsp:spPr>
        <a:xfrm>
          <a:off x="7198790" y="1820712"/>
          <a:ext cx="391089" cy="4575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7198790" y="1912212"/>
        <a:ext cx="273762" cy="274500"/>
      </dsp:txXfrm>
    </dsp:sp>
    <dsp:sp modelId="{95560C2E-91B1-42BA-8E8F-B002B918E7E1}">
      <dsp:nvSpPr>
        <dsp:cNvPr id="0" name=""/>
        <dsp:cNvSpPr/>
      </dsp:nvSpPr>
      <dsp:spPr>
        <a:xfrm>
          <a:off x="7752218" y="1496033"/>
          <a:ext cx="1844761" cy="110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/>
        </a:p>
      </dsp:txBody>
      <dsp:txXfrm>
        <a:off x="7784637" y="1528452"/>
        <a:ext cx="1779923" cy="1042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5897772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1470</TotalTime>
  <Words>228</Words>
  <Application>Microsoft Office PowerPoint</Application>
  <PresentationFormat>ワイド画面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58</cp:revision>
  <dcterms:created xsi:type="dcterms:W3CDTF">2016-05-28T18:58:02Z</dcterms:created>
  <dcterms:modified xsi:type="dcterms:W3CDTF">2016-07-20T00:25:51Z</dcterms:modified>
</cp:coreProperties>
</file>