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theme/theme4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965" r:id="rId1"/>
    <p:sldMasterId id="2147483977" r:id="rId2"/>
    <p:sldMasterId id="2147484001" r:id="rId3"/>
    <p:sldMasterId id="2147484078" r:id="rId4"/>
  </p:sldMasterIdLst>
  <p:sldIdLst>
    <p:sldId id="256" r:id="rId5"/>
    <p:sldId id="258" r:id="rId6"/>
    <p:sldId id="267" r:id="rId7"/>
    <p:sldId id="259" r:id="rId8"/>
    <p:sldId id="266" r:id="rId9"/>
    <p:sldId id="268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7292A2E-F333-43FB-9621-5CBBE7FDCDCB}" styleName="淡色スタイル 2 - アクセント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2" autoAdjust="0"/>
    <p:restoredTop sz="94270" autoAdjust="0"/>
  </p:normalViewPr>
  <p:slideViewPr>
    <p:cSldViewPr snapToGrid="0">
      <p:cViewPr varScale="1">
        <p:scale>
          <a:sx n="64" d="100"/>
          <a:sy n="64" d="100"/>
        </p:scale>
        <p:origin x="672" y="7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3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FF15919-53CA-474E-B4C9-09C95F2819A7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 phldr="0"/>
      <dgm:spPr/>
    </dgm:pt>
    <dgm:pt modelId="{79C49BCA-885F-4E8F-A28D-E73A4FECDB07}">
      <dgm:prSet phldrT="[テキスト]" phldr="1"/>
      <dgm:spPr/>
      <dgm:t>
        <a:bodyPr/>
        <a:lstStyle/>
        <a:p>
          <a:endParaRPr kumimoji="1" lang="ja-JP" altLang="en-US"/>
        </a:p>
      </dgm:t>
    </dgm:pt>
    <dgm:pt modelId="{DA767E62-6A39-48BF-8189-DDACB73722A2}" type="parTrans" cxnId="{83313FCE-B97A-460F-9925-93B96C5F82E0}">
      <dgm:prSet/>
      <dgm:spPr/>
      <dgm:t>
        <a:bodyPr/>
        <a:lstStyle/>
        <a:p>
          <a:endParaRPr kumimoji="1" lang="ja-JP" altLang="en-US"/>
        </a:p>
      </dgm:t>
    </dgm:pt>
    <dgm:pt modelId="{92C9C82D-CC87-4A72-9C7F-73DBBE89FE6F}" type="sibTrans" cxnId="{83313FCE-B97A-460F-9925-93B96C5F82E0}">
      <dgm:prSet/>
      <dgm:spPr/>
      <dgm:t>
        <a:bodyPr/>
        <a:lstStyle/>
        <a:p>
          <a:endParaRPr kumimoji="1" lang="ja-JP" altLang="en-US"/>
        </a:p>
      </dgm:t>
    </dgm:pt>
    <dgm:pt modelId="{7FB8D6D5-691A-4FC9-B0FE-D769EC8115BF}">
      <dgm:prSet phldrT="[テキスト]" phldr="1"/>
      <dgm:spPr/>
      <dgm:t>
        <a:bodyPr/>
        <a:lstStyle/>
        <a:p>
          <a:endParaRPr kumimoji="1" lang="ja-JP" altLang="en-US"/>
        </a:p>
      </dgm:t>
    </dgm:pt>
    <dgm:pt modelId="{E0B09E24-DA9D-4700-8751-A000B3A5356F}" type="parTrans" cxnId="{CDDCEA6D-53DD-40BB-8208-F78F4AF53BD8}">
      <dgm:prSet/>
      <dgm:spPr/>
      <dgm:t>
        <a:bodyPr/>
        <a:lstStyle/>
        <a:p>
          <a:endParaRPr kumimoji="1" lang="ja-JP" altLang="en-US"/>
        </a:p>
      </dgm:t>
    </dgm:pt>
    <dgm:pt modelId="{E7551D2B-D287-44BA-B756-40206B5C6923}" type="sibTrans" cxnId="{CDDCEA6D-53DD-40BB-8208-F78F4AF53BD8}">
      <dgm:prSet/>
      <dgm:spPr/>
      <dgm:t>
        <a:bodyPr/>
        <a:lstStyle/>
        <a:p>
          <a:endParaRPr kumimoji="1" lang="ja-JP" altLang="en-US"/>
        </a:p>
      </dgm:t>
    </dgm:pt>
    <dgm:pt modelId="{72C8AD1B-9A5A-43DC-9BBA-368CB88360D0}">
      <dgm:prSet phldrT="[テキスト]" phldr="1"/>
      <dgm:spPr/>
      <dgm:t>
        <a:bodyPr/>
        <a:lstStyle/>
        <a:p>
          <a:endParaRPr kumimoji="1" lang="ja-JP" altLang="en-US"/>
        </a:p>
      </dgm:t>
    </dgm:pt>
    <dgm:pt modelId="{62231096-DD7D-43B1-A0B8-DD115073E547}" type="parTrans" cxnId="{08B180B9-D0E1-4288-A47E-EC27D61DF402}">
      <dgm:prSet/>
      <dgm:spPr/>
      <dgm:t>
        <a:bodyPr/>
        <a:lstStyle/>
        <a:p>
          <a:endParaRPr kumimoji="1" lang="ja-JP" altLang="en-US"/>
        </a:p>
      </dgm:t>
    </dgm:pt>
    <dgm:pt modelId="{70FF0E36-B9A3-479E-A33A-2EE3BE50F013}" type="sibTrans" cxnId="{08B180B9-D0E1-4288-A47E-EC27D61DF402}">
      <dgm:prSet/>
      <dgm:spPr/>
      <dgm:t>
        <a:bodyPr/>
        <a:lstStyle/>
        <a:p>
          <a:endParaRPr kumimoji="1" lang="ja-JP" altLang="en-US"/>
        </a:p>
      </dgm:t>
    </dgm:pt>
    <dgm:pt modelId="{02BDE746-786E-4350-AD60-E59FF81E63DD}" type="pres">
      <dgm:prSet presAssocID="{BFF15919-53CA-474E-B4C9-09C95F2819A7}" presName="Name0" presStyleCnt="0">
        <dgm:presLayoutVars>
          <dgm:dir/>
          <dgm:resizeHandles val="exact"/>
        </dgm:presLayoutVars>
      </dgm:prSet>
      <dgm:spPr/>
    </dgm:pt>
    <dgm:pt modelId="{C4450FDE-1F17-475E-A8DA-78575F6EE2D3}" type="pres">
      <dgm:prSet presAssocID="{79C49BCA-885F-4E8F-A28D-E73A4FECDB07}" presName="node" presStyleLbl="node1" presStyleIdx="0" presStyleCnt="3">
        <dgm:presLayoutVars>
          <dgm:bulletEnabled val="1"/>
        </dgm:presLayoutVars>
      </dgm:prSet>
      <dgm:spPr/>
    </dgm:pt>
    <dgm:pt modelId="{38E83BFA-071D-48E3-B410-F172CC8D92E4}" type="pres">
      <dgm:prSet presAssocID="{92C9C82D-CC87-4A72-9C7F-73DBBE89FE6F}" presName="sibTrans" presStyleLbl="sibTrans2D1" presStyleIdx="0" presStyleCnt="2"/>
      <dgm:spPr/>
    </dgm:pt>
    <dgm:pt modelId="{4E810C19-B469-4303-A307-125589443D51}" type="pres">
      <dgm:prSet presAssocID="{92C9C82D-CC87-4A72-9C7F-73DBBE89FE6F}" presName="connectorText" presStyleLbl="sibTrans2D1" presStyleIdx="0" presStyleCnt="2"/>
      <dgm:spPr/>
    </dgm:pt>
    <dgm:pt modelId="{FE1D694B-EAA0-43BD-A481-3360CB188405}" type="pres">
      <dgm:prSet presAssocID="{7FB8D6D5-691A-4FC9-B0FE-D769EC8115BF}" presName="node" presStyleLbl="node1" presStyleIdx="1" presStyleCnt="3">
        <dgm:presLayoutVars>
          <dgm:bulletEnabled val="1"/>
        </dgm:presLayoutVars>
      </dgm:prSet>
      <dgm:spPr/>
    </dgm:pt>
    <dgm:pt modelId="{1621F490-26C4-4A9E-8685-62BFF1C08969}" type="pres">
      <dgm:prSet presAssocID="{E7551D2B-D287-44BA-B756-40206B5C6923}" presName="sibTrans" presStyleLbl="sibTrans2D1" presStyleIdx="1" presStyleCnt="2"/>
      <dgm:spPr/>
    </dgm:pt>
    <dgm:pt modelId="{367AFD60-7B23-4863-AA6F-17395DBC24A2}" type="pres">
      <dgm:prSet presAssocID="{E7551D2B-D287-44BA-B756-40206B5C6923}" presName="connectorText" presStyleLbl="sibTrans2D1" presStyleIdx="1" presStyleCnt="2"/>
      <dgm:spPr/>
    </dgm:pt>
    <dgm:pt modelId="{95560C2E-91B1-42BA-8E8F-B002B918E7E1}" type="pres">
      <dgm:prSet presAssocID="{72C8AD1B-9A5A-43DC-9BBA-368CB88360D0}" presName="node" presStyleLbl="node1" presStyleIdx="2" presStyleCnt="3">
        <dgm:presLayoutVars>
          <dgm:bulletEnabled val="1"/>
        </dgm:presLayoutVars>
      </dgm:prSet>
      <dgm:spPr/>
    </dgm:pt>
  </dgm:ptLst>
  <dgm:cxnLst>
    <dgm:cxn modelId="{73557DBA-E721-4B6D-A946-3640AD1A24F0}" type="presOf" srcId="{E7551D2B-D287-44BA-B756-40206B5C6923}" destId="{367AFD60-7B23-4863-AA6F-17395DBC24A2}" srcOrd="1" destOrd="0" presId="urn:microsoft.com/office/officeart/2005/8/layout/process1"/>
    <dgm:cxn modelId="{83313FCE-B97A-460F-9925-93B96C5F82E0}" srcId="{BFF15919-53CA-474E-B4C9-09C95F2819A7}" destId="{79C49BCA-885F-4E8F-A28D-E73A4FECDB07}" srcOrd="0" destOrd="0" parTransId="{DA767E62-6A39-48BF-8189-DDACB73722A2}" sibTransId="{92C9C82D-CC87-4A72-9C7F-73DBBE89FE6F}"/>
    <dgm:cxn modelId="{1BB9D7AE-9C7F-471A-AA81-DF3E0BDAB203}" type="presOf" srcId="{BFF15919-53CA-474E-B4C9-09C95F2819A7}" destId="{02BDE746-786E-4350-AD60-E59FF81E63DD}" srcOrd="0" destOrd="0" presId="urn:microsoft.com/office/officeart/2005/8/layout/process1"/>
    <dgm:cxn modelId="{08B180B9-D0E1-4288-A47E-EC27D61DF402}" srcId="{BFF15919-53CA-474E-B4C9-09C95F2819A7}" destId="{72C8AD1B-9A5A-43DC-9BBA-368CB88360D0}" srcOrd="2" destOrd="0" parTransId="{62231096-DD7D-43B1-A0B8-DD115073E547}" sibTransId="{70FF0E36-B9A3-479E-A33A-2EE3BE50F013}"/>
    <dgm:cxn modelId="{D70B77A7-3080-4335-A439-869594594C07}" type="presOf" srcId="{92C9C82D-CC87-4A72-9C7F-73DBBE89FE6F}" destId="{38E83BFA-071D-48E3-B410-F172CC8D92E4}" srcOrd="0" destOrd="0" presId="urn:microsoft.com/office/officeart/2005/8/layout/process1"/>
    <dgm:cxn modelId="{8B3FE766-771C-4180-8C6A-91F7F551BB65}" type="presOf" srcId="{92C9C82D-CC87-4A72-9C7F-73DBBE89FE6F}" destId="{4E810C19-B469-4303-A307-125589443D51}" srcOrd="1" destOrd="0" presId="urn:microsoft.com/office/officeart/2005/8/layout/process1"/>
    <dgm:cxn modelId="{B38B384C-C84B-4718-A66B-26445027F435}" type="presOf" srcId="{E7551D2B-D287-44BA-B756-40206B5C6923}" destId="{1621F490-26C4-4A9E-8685-62BFF1C08969}" srcOrd="0" destOrd="0" presId="urn:microsoft.com/office/officeart/2005/8/layout/process1"/>
    <dgm:cxn modelId="{42DD1E2E-DCB1-45B9-BF3D-E13BC45C7142}" type="presOf" srcId="{7FB8D6D5-691A-4FC9-B0FE-D769EC8115BF}" destId="{FE1D694B-EAA0-43BD-A481-3360CB188405}" srcOrd="0" destOrd="0" presId="urn:microsoft.com/office/officeart/2005/8/layout/process1"/>
    <dgm:cxn modelId="{05C3B93B-C415-4906-B6FF-C69342A1A48B}" type="presOf" srcId="{72C8AD1B-9A5A-43DC-9BBA-368CB88360D0}" destId="{95560C2E-91B1-42BA-8E8F-B002B918E7E1}" srcOrd="0" destOrd="0" presId="urn:microsoft.com/office/officeart/2005/8/layout/process1"/>
    <dgm:cxn modelId="{5A1F16FC-9903-4179-A898-2669981655CF}" type="presOf" srcId="{79C49BCA-885F-4E8F-A28D-E73A4FECDB07}" destId="{C4450FDE-1F17-475E-A8DA-78575F6EE2D3}" srcOrd="0" destOrd="0" presId="urn:microsoft.com/office/officeart/2005/8/layout/process1"/>
    <dgm:cxn modelId="{CDDCEA6D-53DD-40BB-8208-F78F4AF53BD8}" srcId="{BFF15919-53CA-474E-B4C9-09C95F2819A7}" destId="{7FB8D6D5-691A-4FC9-B0FE-D769EC8115BF}" srcOrd="1" destOrd="0" parTransId="{E0B09E24-DA9D-4700-8751-A000B3A5356F}" sibTransId="{E7551D2B-D287-44BA-B756-40206B5C6923}"/>
    <dgm:cxn modelId="{FF4AFBD7-FFA5-474A-8B10-9DE4B49E8527}" type="presParOf" srcId="{02BDE746-786E-4350-AD60-E59FF81E63DD}" destId="{C4450FDE-1F17-475E-A8DA-78575F6EE2D3}" srcOrd="0" destOrd="0" presId="urn:microsoft.com/office/officeart/2005/8/layout/process1"/>
    <dgm:cxn modelId="{D068E59D-A84A-4648-8E07-C7E18A18F7D3}" type="presParOf" srcId="{02BDE746-786E-4350-AD60-E59FF81E63DD}" destId="{38E83BFA-071D-48E3-B410-F172CC8D92E4}" srcOrd="1" destOrd="0" presId="urn:microsoft.com/office/officeart/2005/8/layout/process1"/>
    <dgm:cxn modelId="{856ED5CC-0B7C-47BB-A484-C554E1E942E9}" type="presParOf" srcId="{38E83BFA-071D-48E3-B410-F172CC8D92E4}" destId="{4E810C19-B469-4303-A307-125589443D51}" srcOrd="0" destOrd="0" presId="urn:microsoft.com/office/officeart/2005/8/layout/process1"/>
    <dgm:cxn modelId="{BA1DB5AB-D724-4EC5-A772-0DB0D9308D7A}" type="presParOf" srcId="{02BDE746-786E-4350-AD60-E59FF81E63DD}" destId="{FE1D694B-EAA0-43BD-A481-3360CB188405}" srcOrd="2" destOrd="0" presId="urn:microsoft.com/office/officeart/2005/8/layout/process1"/>
    <dgm:cxn modelId="{5724D62F-0274-4F24-93A6-4472C9C87FBC}" type="presParOf" srcId="{02BDE746-786E-4350-AD60-E59FF81E63DD}" destId="{1621F490-26C4-4A9E-8685-62BFF1C08969}" srcOrd="3" destOrd="0" presId="urn:microsoft.com/office/officeart/2005/8/layout/process1"/>
    <dgm:cxn modelId="{A0B5FE9B-5DA6-430F-9AEB-483E33087585}" type="presParOf" srcId="{1621F490-26C4-4A9E-8685-62BFF1C08969}" destId="{367AFD60-7B23-4863-AA6F-17395DBC24A2}" srcOrd="0" destOrd="0" presId="urn:microsoft.com/office/officeart/2005/8/layout/process1"/>
    <dgm:cxn modelId="{C5339DD3-4E9C-4E60-AA9D-F944189AE111}" type="presParOf" srcId="{02BDE746-786E-4350-AD60-E59FF81E63DD}" destId="{95560C2E-91B1-42BA-8E8F-B002B918E7E1}" srcOrd="4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4450FDE-1F17-475E-A8DA-78575F6EE2D3}">
      <dsp:nvSpPr>
        <dsp:cNvPr id="0" name=""/>
        <dsp:cNvSpPr/>
      </dsp:nvSpPr>
      <dsp:spPr>
        <a:xfrm>
          <a:off x="8438" y="1292805"/>
          <a:ext cx="2522190" cy="151331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7640" tIns="167640" rIns="167640" bIns="167640" numCol="1" spcCol="1270" anchor="ctr" anchorCtr="0">
          <a:noAutofit/>
        </a:bodyPr>
        <a:lstStyle/>
        <a:p>
          <a:pPr marL="0" lvl="0" indent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kumimoji="1" lang="ja-JP" altLang="en-US" sz="4400" kern="1200"/>
        </a:p>
      </dsp:txBody>
      <dsp:txXfrm>
        <a:off x="52761" y="1337128"/>
        <a:ext cx="2433544" cy="1424668"/>
      </dsp:txXfrm>
    </dsp:sp>
    <dsp:sp modelId="{38E83BFA-071D-48E3-B410-F172CC8D92E4}">
      <dsp:nvSpPr>
        <dsp:cNvPr id="0" name=""/>
        <dsp:cNvSpPr/>
      </dsp:nvSpPr>
      <dsp:spPr>
        <a:xfrm>
          <a:off x="2782847" y="1736710"/>
          <a:ext cx="534704" cy="625503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kumimoji="1" lang="ja-JP" altLang="en-US" sz="2800" kern="1200"/>
        </a:p>
      </dsp:txBody>
      <dsp:txXfrm>
        <a:off x="2782847" y="1861811"/>
        <a:ext cx="374293" cy="375301"/>
      </dsp:txXfrm>
    </dsp:sp>
    <dsp:sp modelId="{FE1D694B-EAA0-43BD-A481-3360CB188405}">
      <dsp:nvSpPr>
        <dsp:cNvPr id="0" name=""/>
        <dsp:cNvSpPr/>
      </dsp:nvSpPr>
      <dsp:spPr>
        <a:xfrm>
          <a:off x="3539504" y="1292805"/>
          <a:ext cx="2522190" cy="151331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7640" tIns="167640" rIns="167640" bIns="167640" numCol="1" spcCol="1270" anchor="ctr" anchorCtr="0">
          <a:noAutofit/>
        </a:bodyPr>
        <a:lstStyle/>
        <a:p>
          <a:pPr marL="0" lvl="0" indent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kumimoji="1" lang="ja-JP" altLang="en-US" sz="4400" kern="1200"/>
        </a:p>
      </dsp:txBody>
      <dsp:txXfrm>
        <a:off x="3583827" y="1337128"/>
        <a:ext cx="2433544" cy="1424668"/>
      </dsp:txXfrm>
    </dsp:sp>
    <dsp:sp modelId="{1621F490-26C4-4A9E-8685-62BFF1C08969}">
      <dsp:nvSpPr>
        <dsp:cNvPr id="0" name=""/>
        <dsp:cNvSpPr/>
      </dsp:nvSpPr>
      <dsp:spPr>
        <a:xfrm>
          <a:off x="6313914" y="1736710"/>
          <a:ext cx="534704" cy="625503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kumimoji="1" lang="ja-JP" altLang="en-US" sz="2800" kern="1200"/>
        </a:p>
      </dsp:txBody>
      <dsp:txXfrm>
        <a:off x="6313914" y="1861811"/>
        <a:ext cx="374293" cy="375301"/>
      </dsp:txXfrm>
    </dsp:sp>
    <dsp:sp modelId="{95560C2E-91B1-42BA-8E8F-B002B918E7E1}">
      <dsp:nvSpPr>
        <dsp:cNvPr id="0" name=""/>
        <dsp:cNvSpPr/>
      </dsp:nvSpPr>
      <dsp:spPr>
        <a:xfrm>
          <a:off x="7070571" y="1292805"/>
          <a:ext cx="2522190" cy="151331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7640" tIns="167640" rIns="167640" bIns="167640" numCol="1" spcCol="1270" anchor="ctr" anchorCtr="0">
          <a:noAutofit/>
        </a:bodyPr>
        <a:lstStyle/>
        <a:p>
          <a:pPr marL="0" lvl="0" indent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kumimoji="1" lang="ja-JP" altLang="en-US" sz="4400" kern="1200"/>
        </a:p>
      </dsp:txBody>
      <dsp:txXfrm>
        <a:off x="7114894" y="1337128"/>
        <a:ext cx="2433544" cy="142466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4530"/>
            <a:ext cx="9144000" cy="2387600"/>
          </a:xfr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B805F-FF0F-4BAA-A3A3-E4F945D687F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25175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B5C51-60B3-48EF-AA78-DB950F30DBA2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97611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0362"/>
            <a:ext cx="2628900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0362"/>
            <a:ext cx="7734300" cy="581183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D676B-6E73-4E3B-A9B3-4966DB9B52A5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07819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4530"/>
            <a:ext cx="9144000" cy="2387600"/>
          </a:xfr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B805F-FF0F-4BAA-A3A3-E4F945D687F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942307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1F3A6-CC5D-4649-8527-DB0C21FDDFD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597666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12423"/>
            <a:ext cx="10515600" cy="2851208"/>
          </a:xfrm>
        </p:spPr>
        <p:txBody>
          <a:bodyPr anchor="b">
            <a:normAutofit/>
          </a:bodyPr>
          <a:lstStyle>
            <a:lvl1pPr>
              <a:defRPr sz="60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52633"/>
            <a:ext cx="105156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F927C-B73E-4F9D-ADFE-F6E23BD7CEE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49738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5127" y="1828800"/>
            <a:ext cx="5181600" cy="43513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8800"/>
            <a:ext cx="5181600" cy="43513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1FFFF-984A-4EE5-9BF2-EC9310C878F1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368148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681850"/>
            <a:ext cx="515620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5127" y="2507550"/>
            <a:ext cx="5156200" cy="36805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851"/>
            <a:ext cx="51816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7550"/>
            <a:ext cx="5181601" cy="36805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271C1-B42E-4A60-A25F-0185B888604B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913843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16292-3725-4763-8973-4C59F0403D9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432818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996D1-8909-469F-911A-4C12C68BF5D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637733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197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399"/>
            <a:ext cx="393192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A73BC-5D11-4675-B334-102E1E8C9B5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0994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1F3A6-CC5D-4649-8527-DB0C21FDDFD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420309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20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400"/>
            <a:ext cx="393192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8E45F-652B-4E89-8925-000B0AB8FD9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234175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B5C51-60B3-48EF-AA78-DB950F30DBA2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597757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0362"/>
            <a:ext cx="2628900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0362"/>
            <a:ext cx="7734300" cy="581183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D676B-6E73-4E3B-A9B3-4966DB9B52A5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880478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4530"/>
            <a:ext cx="9144000" cy="2387600"/>
          </a:xfr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B805F-FF0F-4BAA-A3A3-E4F945D687F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855369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1F3A6-CC5D-4649-8527-DB0C21FDDFD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704748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12423"/>
            <a:ext cx="10515600" cy="2851208"/>
          </a:xfrm>
        </p:spPr>
        <p:txBody>
          <a:bodyPr anchor="b">
            <a:normAutofit/>
          </a:bodyPr>
          <a:lstStyle>
            <a:lvl1pPr>
              <a:defRPr sz="60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52633"/>
            <a:ext cx="105156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F927C-B73E-4F9D-ADFE-F6E23BD7CEE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025822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5127" y="1828800"/>
            <a:ext cx="5181600" cy="43513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8800"/>
            <a:ext cx="5181600" cy="43513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1FFFF-984A-4EE5-9BF2-EC9310C878F1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312124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681850"/>
            <a:ext cx="515620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5127" y="2507550"/>
            <a:ext cx="5156200" cy="36805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851"/>
            <a:ext cx="51816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7550"/>
            <a:ext cx="5181601" cy="36805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271C1-B42E-4A60-A25F-0185B888604B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97397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16292-3725-4763-8973-4C59F0403D9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681344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996D1-8909-469F-911A-4C12C68BF5D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88277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12423"/>
            <a:ext cx="10515600" cy="2851208"/>
          </a:xfrm>
        </p:spPr>
        <p:txBody>
          <a:bodyPr anchor="b">
            <a:normAutofit/>
          </a:bodyPr>
          <a:lstStyle>
            <a:lvl1pPr>
              <a:defRPr sz="60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52633"/>
            <a:ext cx="105156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F927C-B73E-4F9D-ADFE-F6E23BD7CEE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674121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197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399"/>
            <a:ext cx="393192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A73BC-5D11-4675-B334-102E1E8C9B5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268514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20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400"/>
            <a:ext cx="393192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8E45F-652B-4E89-8925-000B0AB8FD9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950640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B5C51-60B3-48EF-AA78-DB950F30DBA2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49689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0362"/>
            <a:ext cx="2628900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0362"/>
            <a:ext cx="7734300" cy="581183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D676B-6E73-4E3B-A9B3-4966DB9B52A5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003955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D-PanelTitle-GrommetsCombine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D91B805F-FF0F-4BAA-A3A3-E4F945D687F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0739923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4" y="554566"/>
            <a:ext cx="9601196" cy="103910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95401" y="1776549"/>
            <a:ext cx="9601196" cy="4099319"/>
          </a:xfrm>
        </p:spPr>
        <p:txBody>
          <a:bodyPr/>
          <a:lstStyle>
            <a:lvl1pPr>
              <a:defRPr>
                <a:latin typeface="AR P丸ゴシック体M" panose="020B0600010101010101" pitchFamily="50" charset="-128"/>
                <a:ea typeface="AR P丸ゴシック体M" panose="020B0600010101010101" pitchFamily="50" charset="-128"/>
              </a:defRPr>
            </a:lvl1pPr>
            <a:lvl2pPr>
              <a:defRPr>
                <a:latin typeface="AR P丸ゴシック体M" panose="020B0600010101010101" pitchFamily="50" charset="-128"/>
                <a:ea typeface="AR P丸ゴシック体M" panose="020B0600010101010101" pitchFamily="50" charset="-128"/>
              </a:defRPr>
            </a:lvl2pPr>
          </a:lstStyle>
          <a:p>
            <a:pPr lvl="0"/>
            <a:r>
              <a:rPr lang="ja-JP" altLang="en-US" dirty="0"/>
              <a:t>マスター テキストの書式設定</a:t>
            </a:r>
          </a:p>
          <a:p>
            <a:pPr lvl="1"/>
            <a:r>
              <a:rPr lang="ja-JP" altLang="en-US" dirty="0"/>
              <a:t>第 </a:t>
            </a:r>
            <a:r>
              <a:rPr lang="en-US" altLang="ja-JP" dirty="0"/>
              <a:t>2 </a:t>
            </a:r>
            <a:r>
              <a:rPr lang="ja-JP" altLang="en-US" dirty="0"/>
              <a:t>レベル</a:t>
            </a:r>
          </a:p>
          <a:p>
            <a:pPr lvl="2"/>
            <a:r>
              <a:rPr lang="ja-JP" altLang="en-US" dirty="0"/>
              <a:t>第 </a:t>
            </a:r>
            <a:r>
              <a:rPr lang="en-US" altLang="ja-JP" dirty="0"/>
              <a:t>3 </a:t>
            </a:r>
            <a:r>
              <a:rPr lang="ja-JP" altLang="en-US" dirty="0"/>
              <a:t>レベル</a:t>
            </a:r>
          </a:p>
          <a:p>
            <a:pPr lvl="3"/>
            <a:r>
              <a:rPr lang="ja-JP" altLang="en-US" dirty="0"/>
              <a:t>第 </a:t>
            </a:r>
            <a:r>
              <a:rPr lang="en-US" altLang="ja-JP" dirty="0"/>
              <a:t>4 </a:t>
            </a:r>
            <a:r>
              <a:rPr lang="ja-JP" altLang="en-US" dirty="0"/>
              <a:t>レベル</a:t>
            </a:r>
          </a:p>
          <a:p>
            <a:pPr lvl="4"/>
            <a:r>
              <a:rPr lang="ja-JP" altLang="en-US" dirty="0"/>
              <a:t>第 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1F3A6-CC5D-4649-8527-DB0C21FDDFD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1790629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F927C-B73E-4F9D-ADFE-F6E23BD7CEE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87135304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1FFFF-984A-4EE5-9BF2-EC9310C878F1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419487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1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1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271C1-B42E-4A60-A25F-0185B888604B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9810578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16292-3725-4763-8973-4C59F0403D9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24052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5127" y="1828800"/>
            <a:ext cx="5181600" cy="43513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8800"/>
            <a:ext cx="5181600" cy="43513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1FFFF-984A-4EE5-9BF2-EC9310C878F1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9520113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996D1-8909-469F-911A-4C12C68BF5D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0435664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A73BC-5D11-4675-B334-102E1E8C9B5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62638860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8E45F-652B-4E89-8925-000B0AB8FD9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7728439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7300750"/>
      </p:ext>
    </p:extLst>
  </p:cSld>
  <p:clrMapOvr>
    <a:masterClrMapping/>
  </p:clrMapOvr>
  <p:hf sldNum="0" hdr="0" ftr="0" dt="0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71856602"/>
      </p:ext>
    </p:extLst>
  </p:cSld>
  <p:clrMapOvr>
    <a:masterClrMapping/>
  </p:clrMapOvr>
  <p:hf sldNum="0" hdr="0" ftr="0" dt="0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75759361"/>
      </p:ext>
    </p:extLst>
  </p:cSld>
  <p:clrMapOvr>
    <a:masterClrMapping/>
  </p:clrMapOvr>
  <p:hf sldNum="0" hdr="0" ftr="0" dt="0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1410092"/>
      </p:ext>
    </p:extLst>
  </p:cSld>
  <p:clrMapOvr>
    <a:masterClrMapping/>
  </p:clrMapOvr>
  <p:hf sldNum="0" hdr="0" ftr="0" dt="0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66719534"/>
      </p:ext>
    </p:extLst>
  </p:cSld>
  <p:clrMapOvr>
    <a:masterClrMapping/>
  </p:clrMapOvr>
  <p:hf sldNum="0" hdr="0" ftr="0" dt="0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1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1255128"/>
      </p:ext>
    </p:extLst>
  </p:cSld>
  <p:clrMapOvr>
    <a:masterClrMapping/>
  </p:clrMapOvr>
  <p:hf sldNum="0" hdr="0" ftr="0" dt="0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B5C51-60B3-48EF-AA78-DB950F30DBA2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35256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681850"/>
            <a:ext cx="515620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5127" y="2507550"/>
            <a:ext cx="5156200" cy="36805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851"/>
            <a:ext cx="51816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7550"/>
            <a:ext cx="5181601" cy="36805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271C1-B42E-4A60-A25F-0185B888604B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6277816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D676B-6E73-4E3B-A9B3-4966DB9B52A5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966222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16292-3725-4763-8973-4C59F0403D9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38993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996D1-8909-469F-911A-4C12C68BF5D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85947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197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399"/>
            <a:ext cx="393192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A73BC-5D11-4675-B334-102E1E8C9B5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26547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20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400"/>
            <a:ext cx="393192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8E45F-652B-4E89-8925-000B0AB8FD9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00341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slideLayout" Target="../slideLayouts/slideLayout46.xml"/><Relationship Id="rId18" Type="http://schemas.openxmlformats.org/officeDocument/2006/relationships/theme" Target="../theme/theme4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slideLayout" Target="../slideLayouts/slideLayout45.xml"/><Relationship Id="rId17" Type="http://schemas.openxmlformats.org/officeDocument/2006/relationships/slideLayout" Target="../slideLayouts/slideLayout50.xml"/><Relationship Id="rId2" Type="http://schemas.openxmlformats.org/officeDocument/2006/relationships/slideLayout" Target="../slideLayouts/slideLayout35.xml"/><Relationship Id="rId16" Type="http://schemas.openxmlformats.org/officeDocument/2006/relationships/slideLayout" Target="../slideLayouts/slideLayout49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5" Type="http://schemas.openxmlformats.org/officeDocument/2006/relationships/slideLayout" Target="../slideLayouts/slideLayout48.xml"/><Relationship Id="rId10" Type="http://schemas.openxmlformats.org/officeDocument/2006/relationships/slideLayout" Target="../slideLayouts/slideLayout43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Relationship Id="rId14" Type="http://schemas.openxmlformats.org/officeDocument/2006/relationships/slideLayout" Target="../slideLayouts/slideLayout4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5127" y="365760"/>
            <a:ext cx="105156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828800"/>
            <a:ext cx="105156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7527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88109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66" r:id="rId1"/>
    <p:sldLayoutId id="2147483967" r:id="rId2"/>
    <p:sldLayoutId id="2147483968" r:id="rId3"/>
    <p:sldLayoutId id="2147483969" r:id="rId4"/>
    <p:sldLayoutId id="2147483970" r:id="rId5"/>
    <p:sldLayoutId id="2147483971" r:id="rId6"/>
    <p:sldLayoutId id="2147483972" r:id="rId7"/>
    <p:sldLayoutId id="2147483973" r:id="rId8"/>
    <p:sldLayoutId id="2147483974" r:id="rId9"/>
    <p:sldLayoutId id="2147483975" r:id="rId10"/>
    <p:sldLayoutId id="2147483976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 2" pitchFamily="18" charset="2"/>
        <a:buChar char="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5127" y="365760"/>
            <a:ext cx="105156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828800"/>
            <a:ext cx="105156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7527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77182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78" r:id="rId1"/>
    <p:sldLayoutId id="2147483979" r:id="rId2"/>
    <p:sldLayoutId id="2147483980" r:id="rId3"/>
    <p:sldLayoutId id="2147483981" r:id="rId4"/>
    <p:sldLayoutId id="2147483982" r:id="rId5"/>
    <p:sldLayoutId id="2147483983" r:id="rId6"/>
    <p:sldLayoutId id="2147483984" r:id="rId7"/>
    <p:sldLayoutId id="2147483985" r:id="rId8"/>
    <p:sldLayoutId id="2147483986" r:id="rId9"/>
    <p:sldLayoutId id="2147483987" r:id="rId10"/>
    <p:sldLayoutId id="2147483988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 2" pitchFamily="18" charset="2"/>
        <a:buChar char="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5127" y="365760"/>
            <a:ext cx="105156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828800"/>
            <a:ext cx="105156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7527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73607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02" r:id="rId1"/>
    <p:sldLayoutId id="2147484003" r:id="rId2"/>
    <p:sldLayoutId id="2147484004" r:id="rId3"/>
    <p:sldLayoutId id="2147484005" r:id="rId4"/>
    <p:sldLayoutId id="2147484006" r:id="rId5"/>
    <p:sldLayoutId id="2147484007" r:id="rId6"/>
    <p:sldLayoutId id="2147484008" r:id="rId7"/>
    <p:sldLayoutId id="2147484009" r:id="rId8"/>
    <p:sldLayoutId id="2147484010" r:id="rId9"/>
    <p:sldLayoutId id="2147484011" r:id="rId10"/>
    <p:sldLayoutId id="2147484012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 2" pitchFamily="18" charset="2"/>
        <a:buChar char="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PanelContent-GrommetsCombined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481"/>
            <a:ext cx="12188825" cy="6856214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3814" y="554566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72986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79" r:id="rId1"/>
    <p:sldLayoutId id="2147484080" r:id="rId2"/>
    <p:sldLayoutId id="2147484081" r:id="rId3"/>
    <p:sldLayoutId id="2147484082" r:id="rId4"/>
    <p:sldLayoutId id="2147484083" r:id="rId5"/>
    <p:sldLayoutId id="2147484084" r:id="rId6"/>
    <p:sldLayoutId id="2147484085" r:id="rId7"/>
    <p:sldLayoutId id="2147484086" r:id="rId8"/>
    <p:sldLayoutId id="2147484087" r:id="rId9"/>
    <p:sldLayoutId id="2147484088" r:id="rId10"/>
    <p:sldLayoutId id="2147484089" r:id="rId11"/>
    <p:sldLayoutId id="2147484090" r:id="rId12"/>
    <p:sldLayoutId id="2147484091" r:id="rId13"/>
    <p:sldLayoutId id="2147484092" r:id="rId14"/>
    <p:sldLayoutId id="2147484093" r:id="rId15"/>
    <p:sldLayoutId id="2147484094" r:id="rId16"/>
    <p:sldLayoutId id="2147484095" r:id="rId17"/>
  </p:sldLayoutIdLst>
  <p:hf sldNum="0" hdr="0" ftr="0" dt="0"/>
  <p:txStyles>
    <p:titleStyle>
      <a:lvl1pPr algn="ctr" defTabSz="457200" rtl="0" eaLnBrk="1" latinLnBrk="0" hangingPunct="1">
        <a:spcBef>
          <a:spcPct val="0"/>
        </a:spcBef>
        <a:buNone/>
        <a:defRPr kumimoji="1"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3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35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ja-JP" altLang="en-US" dirty="0"/>
              <a:t>ヨガ教室開催のご案内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富岡町内会健康増進プロジェクト</a:t>
            </a:r>
          </a:p>
        </p:txBody>
      </p:sp>
    </p:spTree>
    <p:extLst>
      <p:ext uri="{BB962C8B-B14F-4D97-AF65-F5344CB8AC3E}">
        <p14:creationId xmlns:p14="http://schemas.microsoft.com/office/powerpoint/2010/main" val="7661067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ヨガって何？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293814" y="1551466"/>
            <a:ext cx="9601196" cy="4099319"/>
          </a:xfrm>
        </p:spPr>
        <p:txBody>
          <a:bodyPr>
            <a:normAutofit/>
          </a:bodyPr>
          <a:lstStyle/>
          <a:p>
            <a:r>
              <a:rPr lang="ja-JP" altLang="en-US" dirty="0"/>
              <a:t>ヨガの歴史</a:t>
            </a:r>
            <a:endParaRPr lang="en-US" altLang="ja-JP" dirty="0"/>
          </a:p>
          <a:p>
            <a:pPr lvl="1"/>
            <a:r>
              <a:rPr lang="ja-JP" altLang="en-US" dirty="0"/>
              <a:t>ヨガは、サンスクリット語の「つながり」の意味です。</a:t>
            </a:r>
            <a:endParaRPr lang="en-US" altLang="ja-JP" dirty="0"/>
          </a:p>
          <a:p>
            <a:pPr lvl="1"/>
            <a:r>
              <a:rPr lang="ja-JP" altLang="en-US" dirty="0"/>
              <a:t>体と心を宇宙に結びつけるための修行法として、紀元前のインダス文明で生まれました。</a:t>
            </a:r>
          </a:p>
          <a:p>
            <a:r>
              <a:rPr kumimoji="1" lang="ja-JP" altLang="en-US" dirty="0"/>
              <a:t>ヨガの目的</a:t>
            </a:r>
            <a:endParaRPr kumimoji="1" lang="en-US" altLang="ja-JP" dirty="0"/>
          </a:p>
          <a:p>
            <a:pPr lvl="1"/>
            <a:r>
              <a:rPr lang="ja-JP" altLang="en-US" dirty="0"/>
              <a:t>ヨガの本来の目的は「快適で安定した心を作ること」にあります。</a:t>
            </a:r>
            <a:endParaRPr lang="en-US" altLang="ja-JP" dirty="0"/>
          </a:p>
          <a:p>
            <a:pPr lvl="1"/>
            <a:r>
              <a:rPr lang="ja-JP" altLang="en-US" dirty="0"/>
              <a:t>現代ではポーズや呼吸、瞑想を組み合わせることで、体のゆがみが解消するだけでなく、穏やかな精神状態を作ることができます。</a:t>
            </a:r>
          </a:p>
          <a:p>
            <a:pPr lvl="1"/>
            <a:endParaRPr kumimoji="1" lang="ja-JP" altLang="en-US" dirty="0"/>
          </a:p>
        </p:txBody>
      </p:sp>
      <p:pic>
        <p:nvPicPr>
          <p:cNvPr id="4" name="図 3" descr="Dimension de iste previsualisation: 800 ...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65961" y="822174"/>
            <a:ext cx="1998635" cy="1332090"/>
          </a:xfrm>
          <a:prstGeom prst="rect">
            <a:avLst/>
          </a:prstGeom>
        </p:spPr>
      </p:pic>
      <p:sp>
        <p:nvSpPr>
          <p:cNvPr id="5" name="上カーブ リボン 4"/>
          <p:cNvSpPr/>
          <p:nvPr/>
        </p:nvSpPr>
        <p:spPr>
          <a:xfrm>
            <a:off x="2211729" y="5242822"/>
            <a:ext cx="7765366" cy="815926"/>
          </a:xfrm>
          <a:prstGeom prst="ellipseRibbon2">
            <a:avLst>
              <a:gd name="adj1" fmla="val 25000"/>
              <a:gd name="adj2" fmla="val 70290"/>
              <a:gd name="adj3" fmla="val 12500"/>
            </a:avLst>
          </a:prstGeom>
          <a:solidFill>
            <a:srgbClr val="FF993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0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ヨガはインドが発祥と言われています</a:t>
            </a:r>
            <a:endParaRPr kumimoji="1" lang="en-US" altLang="ja-JP" sz="2000" dirty="0"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922972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こんな症状ありませんか？</a:t>
            </a:r>
          </a:p>
        </p:txBody>
      </p:sp>
      <p:sp>
        <p:nvSpPr>
          <p:cNvPr id="4" name="額縁 3"/>
          <p:cNvSpPr/>
          <p:nvPr/>
        </p:nvSpPr>
        <p:spPr>
          <a:xfrm>
            <a:off x="1434904" y="2349305"/>
            <a:ext cx="3573194" cy="1267590"/>
          </a:xfrm>
          <a:prstGeom prst="bevel">
            <a:avLst>
              <a:gd name="adj" fmla="val 14720"/>
            </a:avLst>
          </a:prstGeom>
          <a:solidFill>
            <a:schemeClr val="accent1">
              <a:lumMod val="40000"/>
              <a:lumOff val="60000"/>
            </a:schemeClr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3600" dirty="0">
                <a:solidFill>
                  <a:schemeClr val="accent2">
                    <a:lumMod val="50000"/>
                  </a:schemeClr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こころ</a:t>
            </a:r>
          </a:p>
        </p:txBody>
      </p:sp>
      <p:sp>
        <p:nvSpPr>
          <p:cNvPr id="5" name="額縁 4"/>
          <p:cNvSpPr/>
          <p:nvPr/>
        </p:nvSpPr>
        <p:spPr>
          <a:xfrm>
            <a:off x="6977576" y="2349305"/>
            <a:ext cx="3573194" cy="1267590"/>
          </a:xfrm>
          <a:prstGeom prst="bevel">
            <a:avLst>
              <a:gd name="adj" fmla="val 15830"/>
            </a:avLst>
          </a:prstGeom>
          <a:solidFill>
            <a:schemeClr val="accent2">
              <a:lumMod val="20000"/>
              <a:lumOff val="80000"/>
            </a:schemeClr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3200" dirty="0">
                <a:solidFill>
                  <a:schemeClr val="accent2">
                    <a:lumMod val="50000"/>
                  </a:schemeClr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からだ</a:t>
            </a:r>
          </a:p>
        </p:txBody>
      </p:sp>
      <p:cxnSp>
        <p:nvCxnSpPr>
          <p:cNvPr id="7" name="直線コネクタ 6"/>
          <p:cNvCxnSpPr>
            <a:stCxn id="4" idx="1"/>
            <a:endCxn id="5" idx="5"/>
          </p:cNvCxnSpPr>
          <p:nvPr/>
        </p:nvCxnSpPr>
        <p:spPr>
          <a:xfrm>
            <a:off x="4821509" y="2983100"/>
            <a:ext cx="2356726" cy="0"/>
          </a:xfrm>
          <a:prstGeom prst="line">
            <a:avLst/>
          </a:prstGeom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9" name="楕円 8"/>
          <p:cNvSpPr/>
          <p:nvPr/>
        </p:nvSpPr>
        <p:spPr>
          <a:xfrm>
            <a:off x="1293814" y="4161048"/>
            <a:ext cx="1491589" cy="1491589"/>
          </a:xfrm>
          <a:prstGeom prst="ellipse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 prst="angle"/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kumimoji="1" lang="ja-JP" altLang="en-US" sz="24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なやみ</a:t>
            </a:r>
          </a:p>
        </p:txBody>
      </p:sp>
      <p:sp>
        <p:nvSpPr>
          <p:cNvPr id="10" name="楕円 9"/>
          <p:cNvSpPr/>
          <p:nvPr/>
        </p:nvSpPr>
        <p:spPr>
          <a:xfrm>
            <a:off x="3992396" y="4161048"/>
            <a:ext cx="1491589" cy="1491589"/>
          </a:xfrm>
          <a:prstGeom prst="ellipse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 prst="angle"/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kumimoji="1" lang="ja-JP" altLang="en-US" sz="2200" spc="-3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ストレス</a:t>
            </a:r>
          </a:p>
        </p:txBody>
      </p:sp>
      <p:cxnSp>
        <p:nvCxnSpPr>
          <p:cNvPr id="12" name="カギ線コネクタ 11"/>
          <p:cNvCxnSpPr>
            <a:stCxn id="4" idx="2"/>
            <a:endCxn id="9" idx="0"/>
          </p:cNvCxnSpPr>
          <p:nvPr/>
        </p:nvCxnSpPr>
        <p:spPr>
          <a:xfrm rot="5400000">
            <a:off x="2358479" y="3298025"/>
            <a:ext cx="544153" cy="1181892"/>
          </a:xfrm>
          <a:prstGeom prst="bentConnector3">
            <a:avLst/>
          </a:prstGeom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4" name="カギ線コネクタ 13"/>
          <p:cNvCxnSpPr>
            <a:stCxn id="4" idx="2"/>
            <a:endCxn id="10" idx="0"/>
          </p:cNvCxnSpPr>
          <p:nvPr/>
        </p:nvCxnSpPr>
        <p:spPr>
          <a:xfrm rot="16200000" flipH="1">
            <a:off x="3707770" y="3130626"/>
            <a:ext cx="544153" cy="1516690"/>
          </a:xfrm>
          <a:prstGeom prst="bentConnector3">
            <a:avLst/>
          </a:prstGeom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6" name="楕円 15"/>
          <p:cNvSpPr/>
          <p:nvPr/>
        </p:nvSpPr>
        <p:spPr>
          <a:xfrm>
            <a:off x="6690978" y="4161048"/>
            <a:ext cx="1491589" cy="1491589"/>
          </a:xfrm>
          <a:prstGeom prst="ellipse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 prst="angle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kumimoji="1" lang="ja-JP" altLang="en-US" sz="24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肩こり</a:t>
            </a:r>
          </a:p>
        </p:txBody>
      </p:sp>
      <p:sp>
        <p:nvSpPr>
          <p:cNvPr id="17" name="楕円 16"/>
          <p:cNvSpPr/>
          <p:nvPr/>
        </p:nvSpPr>
        <p:spPr>
          <a:xfrm>
            <a:off x="9389560" y="4161048"/>
            <a:ext cx="1491589" cy="1491589"/>
          </a:xfrm>
          <a:prstGeom prst="ellipse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 prst="angle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頭痛</a:t>
            </a:r>
          </a:p>
        </p:txBody>
      </p:sp>
      <p:cxnSp>
        <p:nvCxnSpPr>
          <p:cNvPr id="24" name="カギ線コネクタ 23"/>
          <p:cNvCxnSpPr>
            <a:stCxn id="5" idx="2"/>
            <a:endCxn id="17" idx="0"/>
          </p:cNvCxnSpPr>
          <p:nvPr/>
        </p:nvCxnSpPr>
        <p:spPr>
          <a:xfrm rot="16200000" flipH="1">
            <a:off x="9177688" y="3203380"/>
            <a:ext cx="544153" cy="1371182"/>
          </a:xfrm>
          <a:prstGeom prst="bentConnector3">
            <a:avLst/>
          </a:prstGeom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26" name="カギ線コネクタ 25"/>
          <p:cNvCxnSpPr>
            <a:stCxn id="5" idx="2"/>
            <a:endCxn id="16" idx="0"/>
          </p:cNvCxnSpPr>
          <p:nvPr/>
        </p:nvCxnSpPr>
        <p:spPr>
          <a:xfrm rot="5400000">
            <a:off x="7828397" y="3225271"/>
            <a:ext cx="544153" cy="1327400"/>
          </a:xfrm>
          <a:prstGeom prst="bentConnector3">
            <a:avLst/>
          </a:prstGeom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27" name="スマイル 26"/>
          <p:cNvSpPr/>
          <p:nvPr/>
        </p:nvSpPr>
        <p:spPr>
          <a:xfrm>
            <a:off x="9449764" y="652292"/>
            <a:ext cx="1491590" cy="1303867"/>
          </a:xfrm>
          <a:prstGeom prst="smileyFace">
            <a:avLst>
              <a:gd name="adj" fmla="val -4653"/>
            </a:avLst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221117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ヨガをすると何が変化する？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rtl="0" eaLnBrk="1" latinLnBrk="0" hangingPunct="1">
              <a:buClr>
                <a:schemeClr val="accent1"/>
              </a:buClr>
              <a:buSzPct val="115000"/>
              <a:buFont typeface="Arial" panose="020B0604020202020204" pitchFamily="34" charset="0"/>
              <a:buChar char="•"/>
            </a:pPr>
            <a:r>
              <a:rPr kumimoji="1" lang="ja-JP">
                <a:latin typeface="AR P丸ゴシック体M" panose="020B0600010101010101" pitchFamily="50" charset="-128"/>
                <a:ea typeface="AR P丸ゴシック体M" panose="020B0600010101010101" pitchFamily="50" charset="-128"/>
              </a:rPr>
              <a:t>丈夫な体を作る</a:t>
            </a:r>
            <a:endParaRPr lang="ja-JP">
              <a:latin typeface="AR P丸ゴシック体M" panose="020B0600010101010101" pitchFamily="50" charset="-128"/>
              <a:ea typeface="AR P丸ゴシック体M" panose="020B0600010101010101" pitchFamily="50" charset="-128"/>
            </a:endParaRPr>
          </a:p>
          <a:p>
            <a:pPr lvl="1" rtl="0" eaLnBrk="1" latinLnBrk="0" hangingPunct="1"/>
            <a:r>
              <a:rPr kumimoji="1" lang="ja-JP">
                <a:latin typeface="AR P丸ゴシック体M" panose="020B0600010101010101" pitchFamily="50" charset="-128"/>
                <a:ea typeface="AR P丸ゴシック体M" panose="020B0600010101010101" pitchFamily="50" charset="-128"/>
              </a:rPr>
              <a:t>いろいろなポーズをすることで骨と関節が鍛えられます</a:t>
            </a:r>
            <a:endParaRPr lang="ja-JP">
              <a:latin typeface="AR P丸ゴシック体M" panose="020B0600010101010101" pitchFamily="50" charset="-128"/>
              <a:ea typeface="AR P丸ゴシック体M" panose="020B0600010101010101" pitchFamily="50" charset="-128"/>
            </a:endParaRPr>
          </a:p>
          <a:p>
            <a:pPr lvl="0" rtl="0" eaLnBrk="1" latinLnBrk="0" hangingPunct="1"/>
            <a:r>
              <a:rPr kumimoji="1" lang="ja-JP">
                <a:latin typeface="AR P丸ゴシック体M" panose="020B0600010101010101" pitchFamily="50" charset="-128"/>
                <a:ea typeface="AR P丸ゴシック体M" panose="020B0600010101010101" pitchFamily="50" charset="-128"/>
              </a:rPr>
              <a:t>姿勢がよくなる</a:t>
            </a:r>
            <a:endParaRPr lang="ja-JP">
              <a:latin typeface="AR P丸ゴシック体M" panose="020B0600010101010101" pitchFamily="50" charset="-128"/>
              <a:ea typeface="AR P丸ゴシック体M" panose="020B0600010101010101" pitchFamily="50" charset="-128"/>
            </a:endParaRPr>
          </a:p>
          <a:p>
            <a:pPr lvl="1" rtl="0" eaLnBrk="1" latinLnBrk="0" hangingPunct="1"/>
            <a:r>
              <a:rPr kumimoji="1" lang="ja-JP">
                <a:latin typeface="AR P丸ゴシック体M" panose="020B0600010101010101" pitchFamily="50" charset="-128"/>
                <a:ea typeface="AR P丸ゴシック体M" panose="020B0600010101010101" pitchFamily="50" charset="-128"/>
              </a:rPr>
              <a:t>体の深部にある筋肉（体幹）が鍛えられ、ゆがみが矯正されます</a:t>
            </a:r>
            <a:endParaRPr lang="ja-JP">
              <a:latin typeface="AR P丸ゴシック体M" panose="020B0600010101010101" pitchFamily="50" charset="-128"/>
              <a:ea typeface="AR P丸ゴシック体M" panose="020B0600010101010101" pitchFamily="50" charset="-128"/>
            </a:endParaRPr>
          </a:p>
          <a:p>
            <a:pPr lvl="0" rtl="0" eaLnBrk="1" latinLnBrk="0" hangingPunct="1"/>
            <a:r>
              <a:rPr kumimoji="1" lang="ja-JP">
                <a:latin typeface="AR P丸ゴシック体M" panose="020B0600010101010101" pitchFamily="50" charset="-128"/>
                <a:ea typeface="AR P丸ゴシック体M" panose="020B0600010101010101" pitchFamily="50" charset="-128"/>
              </a:rPr>
              <a:t>体内環境の向上</a:t>
            </a:r>
            <a:endParaRPr lang="ja-JP">
              <a:latin typeface="AR P丸ゴシック体M" panose="020B0600010101010101" pitchFamily="50" charset="-128"/>
              <a:ea typeface="AR P丸ゴシック体M" panose="020B0600010101010101" pitchFamily="50" charset="-128"/>
            </a:endParaRPr>
          </a:p>
          <a:p>
            <a:pPr lvl="1" rtl="0" eaLnBrk="1" latinLnBrk="0" hangingPunct="1"/>
            <a:r>
              <a:rPr kumimoji="1" lang="ja-JP">
                <a:latin typeface="AR P丸ゴシック体M" panose="020B0600010101010101" pitchFamily="50" charset="-128"/>
                <a:ea typeface="AR P丸ゴシック体M" panose="020B0600010101010101" pitchFamily="50" charset="-128"/>
              </a:rPr>
              <a:t>リンパの流れや血行がよくなることで内臓が活性化されます</a:t>
            </a:r>
            <a:endParaRPr lang="ja-JP">
              <a:latin typeface="AR P丸ゴシック体M" panose="020B0600010101010101" pitchFamily="50" charset="-128"/>
              <a:ea typeface="AR P丸ゴシック体M" panose="020B0600010101010101" pitchFamily="50" charset="-128"/>
            </a:endParaRPr>
          </a:p>
          <a:p>
            <a:pPr lvl="0" rtl="0" eaLnBrk="1" latinLnBrk="0" hangingPunct="1"/>
            <a:r>
              <a:rPr kumimoji="1" lang="ja-JP">
                <a:latin typeface="AR P丸ゴシック体M" panose="020B0600010101010101" pitchFamily="50" charset="-128"/>
                <a:ea typeface="AR P丸ゴシック体M" panose="020B0600010101010101" pitchFamily="50" charset="-128"/>
              </a:rPr>
              <a:t>ストレスの緩和</a:t>
            </a:r>
            <a:endParaRPr lang="ja-JP">
              <a:latin typeface="AR P丸ゴシック体M" panose="020B0600010101010101" pitchFamily="50" charset="-128"/>
              <a:ea typeface="AR P丸ゴシック体M" panose="020B0600010101010101" pitchFamily="50" charset="-128"/>
            </a:endParaRPr>
          </a:p>
          <a:p>
            <a:pPr lvl="1" rtl="0" eaLnBrk="1" latinLnBrk="0" hangingPunct="1"/>
            <a:r>
              <a:rPr kumimoji="1" lang="ja-JP">
                <a:latin typeface="AR P丸ゴシック体M" panose="020B0600010101010101" pitchFamily="50" charset="-128"/>
                <a:ea typeface="AR P丸ゴシック体M" panose="020B0600010101010101" pitchFamily="50" charset="-128"/>
              </a:rPr>
              <a:t>呼吸法や瞑想などでリラックスを得、気持ちを落ち着かせストレスをなくします</a:t>
            </a:r>
            <a:endParaRPr lang="ja-JP">
              <a:latin typeface="AR P丸ゴシック体M" panose="020B0600010101010101" pitchFamily="50" charset="-128"/>
              <a:ea typeface="AR P丸ゴシック体M" panose="020B0600010101010101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3484520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会場のご案内</a:t>
            </a:r>
          </a:p>
        </p:txBody>
      </p:sp>
      <p:grpSp>
        <p:nvGrpSpPr>
          <p:cNvPr id="25" name="グループ化 24"/>
          <p:cNvGrpSpPr/>
          <p:nvPr/>
        </p:nvGrpSpPr>
        <p:grpSpPr>
          <a:xfrm>
            <a:off x="1969477" y="1495195"/>
            <a:ext cx="7807569" cy="4511318"/>
            <a:chOff x="2236763" y="1593669"/>
            <a:chExt cx="7807569" cy="4511318"/>
          </a:xfrm>
        </p:grpSpPr>
        <p:sp>
          <p:nvSpPr>
            <p:cNvPr id="24" name="角丸四角形 23"/>
            <p:cNvSpPr/>
            <p:nvPr/>
          </p:nvSpPr>
          <p:spPr>
            <a:xfrm>
              <a:off x="2236763" y="1593669"/>
              <a:ext cx="7807569" cy="4511318"/>
            </a:xfrm>
            <a:prstGeom prst="roundRect">
              <a:avLst>
                <a:gd name="adj" fmla="val 6377"/>
              </a:avLst>
            </a:prstGeom>
            <a:solidFill>
              <a:srgbClr val="92D050">
                <a:alpha val="40000"/>
              </a:srgb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9" name="直線コネクタ 8"/>
            <p:cNvCxnSpPr/>
            <p:nvPr/>
          </p:nvCxnSpPr>
          <p:spPr>
            <a:xfrm>
              <a:off x="2785403" y="2644726"/>
              <a:ext cx="6189784" cy="0"/>
            </a:xfrm>
            <a:prstGeom prst="line">
              <a:avLst/>
            </a:prstGeom>
            <a:ln w="76200"/>
          </p:spPr>
          <p:style>
            <a:lnRef idx="3">
              <a:schemeClr val="accent4"/>
            </a:lnRef>
            <a:fillRef idx="0">
              <a:schemeClr val="accent4"/>
            </a:fillRef>
            <a:effectRef idx="2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0" name="直線コネクタ 9"/>
            <p:cNvCxnSpPr/>
            <p:nvPr/>
          </p:nvCxnSpPr>
          <p:spPr>
            <a:xfrm>
              <a:off x="2799471" y="3784209"/>
              <a:ext cx="6189784" cy="0"/>
            </a:xfrm>
            <a:prstGeom prst="line">
              <a:avLst/>
            </a:prstGeom>
            <a:ln w="76200"/>
          </p:spPr>
          <p:style>
            <a:lnRef idx="3">
              <a:schemeClr val="accent4"/>
            </a:lnRef>
            <a:fillRef idx="0">
              <a:schemeClr val="accent4"/>
            </a:fillRef>
            <a:effectRef idx="2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3" name="直線コネクタ 12"/>
            <p:cNvCxnSpPr/>
            <p:nvPr/>
          </p:nvCxnSpPr>
          <p:spPr>
            <a:xfrm>
              <a:off x="7441809" y="2082019"/>
              <a:ext cx="0" cy="3967089"/>
            </a:xfrm>
            <a:prstGeom prst="line">
              <a:avLst/>
            </a:prstGeom>
            <a:ln w="76200"/>
          </p:spPr>
          <p:style>
            <a:lnRef idx="3">
              <a:schemeClr val="accent4"/>
            </a:lnRef>
            <a:fillRef idx="0">
              <a:schemeClr val="accent4"/>
            </a:fillRef>
            <a:effectRef idx="2">
              <a:schemeClr val="accent4"/>
            </a:effectRef>
            <a:fontRef idx="minor">
              <a:schemeClr val="tx1"/>
            </a:fontRef>
          </p:style>
        </p:cxnSp>
        <p:sp>
          <p:nvSpPr>
            <p:cNvPr id="15" name="フリーフォーム 14"/>
            <p:cNvSpPr/>
            <p:nvPr/>
          </p:nvSpPr>
          <p:spPr>
            <a:xfrm>
              <a:off x="2954215" y="5232007"/>
              <a:ext cx="6597748" cy="872980"/>
            </a:xfrm>
            <a:custGeom>
              <a:avLst/>
              <a:gdLst>
                <a:gd name="connsiteX0" fmla="*/ 0 w 6597748"/>
                <a:gd name="connsiteY0" fmla="*/ 802641 h 872980"/>
                <a:gd name="connsiteX1" fmla="*/ 1561514 w 6597748"/>
                <a:gd name="connsiteY1" fmla="*/ 268069 h 872980"/>
                <a:gd name="connsiteX2" fmla="*/ 3699803 w 6597748"/>
                <a:gd name="connsiteY2" fmla="*/ 783 h 872980"/>
                <a:gd name="connsiteX3" fmla="*/ 5809957 w 6597748"/>
                <a:gd name="connsiteY3" fmla="*/ 211798 h 872980"/>
                <a:gd name="connsiteX4" fmla="*/ 6597748 w 6597748"/>
                <a:gd name="connsiteY4" fmla="*/ 872980 h 8729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597748" h="872980">
                  <a:moveTo>
                    <a:pt x="0" y="802641"/>
                  </a:moveTo>
                  <a:cubicBezTo>
                    <a:pt x="472440" y="602176"/>
                    <a:pt x="944880" y="401712"/>
                    <a:pt x="1561514" y="268069"/>
                  </a:cubicBezTo>
                  <a:cubicBezTo>
                    <a:pt x="2178148" y="134426"/>
                    <a:pt x="2991729" y="10161"/>
                    <a:pt x="3699803" y="783"/>
                  </a:cubicBezTo>
                  <a:cubicBezTo>
                    <a:pt x="4407877" y="-8595"/>
                    <a:pt x="5326966" y="66432"/>
                    <a:pt x="5809957" y="211798"/>
                  </a:cubicBezTo>
                  <a:cubicBezTo>
                    <a:pt x="6292948" y="357164"/>
                    <a:pt x="6445348" y="615072"/>
                    <a:pt x="6597748" y="872980"/>
                  </a:cubicBezTo>
                </a:path>
              </a:pathLst>
            </a:custGeom>
            <a:ln w="76200">
              <a:prstDash val="sysDot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" name="正方形/長方形 15"/>
            <p:cNvSpPr/>
            <p:nvPr/>
          </p:nvSpPr>
          <p:spPr>
            <a:xfrm>
              <a:off x="4656406" y="5105790"/>
              <a:ext cx="2208628" cy="562707"/>
            </a:xfrm>
            <a:prstGeom prst="rect">
              <a:avLst/>
            </a:prstGeom>
            <a:ln w="38100"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dirty="0"/>
                <a:t>みなと駅</a:t>
              </a:r>
            </a:p>
          </p:txBody>
        </p:sp>
        <p:sp>
          <p:nvSpPr>
            <p:cNvPr id="17" name="フリーフォーム 16"/>
            <p:cNvSpPr/>
            <p:nvPr/>
          </p:nvSpPr>
          <p:spPr>
            <a:xfrm>
              <a:off x="4445390" y="4178105"/>
              <a:ext cx="2996419" cy="928467"/>
            </a:xfrm>
            <a:custGeom>
              <a:avLst/>
              <a:gdLst>
                <a:gd name="connsiteX0" fmla="*/ 211016 w 2996419"/>
                <a:gd name="connsiteY0" fmla="*/ 0 h 928467"/>
                <a:gd name="connsiteX1" fmla="*/ 0 w 2996419"/>
                <a:gd name="connsiteY1" fmla="*/ 914400 h 928467"/>
                <a:gd name="connsiteX2" fmla="*/ 2954216 w 2996419"/>
                <a:gd name="connsiteY2" fmla="*/ 928467 h 928467"/>
                <a:gd name="connsiteX3" fmla="*/ 2996419 w 2996419"/>
                <a:gd name="connsiteY3" fmla="*/ 84406 h 928467"/>
                <a:gd name="connsiteX4" fmla="*/ 1828800 w 2996419"/>
                <a:gd name="connsiteY4" fmla="*/ 450166 h 928467"/>
                <a:gd name="connsiteX5" fmla="*/ 211016 w 2996419"/>
                <a:gd name="connsiteY5" fmla="*/ 0 h 9284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996419" h="928467">
                  <a:moveTo>
                    <a:pt x="211016" y="0"/>
                  </a:moveTo>
                  <a:lnTo>
                    <a:pt x="0" y="914400"/>
                  </a:lnTo>
                  <a:lnTo>
                    <a:pt x="2954216" y="928467"/>
                  </a:lnTo>
                  <a:lnTo>
                    <a:pt x="2996419" y="84406"/>
                  </a:lnTo>
                  <a:lnTo>
                    <a:pt x="1828800" y="450166"/>
                  </a:lnTo>
                  <a:lnTo>
                    <a:pt x="211016" y="0"/>
                  </a:lnTo>
                  <a:close/>
                </a:path>
              </a:pathLst>
            </a:custGeom>
            <a:blipFill>
              <a:blip r:embed="rId2"/>
              <a:tile tx="0" ty="0" sx="100000" sy="100000" flip="none" algn="tl"/>
            </a:blip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en-US" altLang="ja-JP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endParaRPr>
            </a:p>
            <a:p>
              <a:pPr algn="ctr"/>
              <a:r>
                <a:rPr kumimoji="1" lang="ja-JP" altLang="en-US" sz="2000" b="1" dirty="0">
                  <a:latin typeface="HGS創英角ｺﾞｼｯｸUB" panose="020B0900000000000000" pitchFamily="50" charset="-128"/>
                  <a:ea typeface="HGS創英角ｺﾞｼｯｸUB" panose="020B0900000000000000" pitchFamily="50" charset="-128"/>
                </a:rPr>
                <a:t>ロータリー</a:t>
              </a:r>
            </a:p>
          </p:txBody>
        </p:sp>
        <p:sp>
          <p:nvSpPr>
            <p:cNvPr id="20" name="直方体 19"/>
            <p:cNvSpPr/>
            <p:nvPr/>
          </p:nvSpPr>
          <p:spPr>
            <a:xfrm>
              <a:off x="7501388" y="3867833"/>
              <a:ext cx="1026942" cy="1014047"/>
            </a:xfrm>
            <a:prstGeom prst="cube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vert="eaVert" rtlCol="0" anchor="ctr"/>
            <a:lstStyle/>
            <a:p>
              <a:pPr algn="ctr"/>
              <a:r>
                <a:rPr kumimoji="1" lang="ja-JP" altLang="en-US" dirty="0">
                  <a:latin typeface="+mj-ea"/>
                  <a:ea typeface="+mj-ea"/>
                </a:rPr>
                <a:t>銀行</a:t>
              </a:r>
            </a:p>
          </p:txBody>
        </p:sp>
        <p:sp>
          <p:nvSpPr>
            <p:cNvPr id="22" name="直方体 21"/>
            <p:cNvSpPr/>
            <p:nvPr/>
          </p:nvSpPr>
          <p:spPr>
            <a:xfrm flipH="1">
              <a:off x="6355457" y="1694741"/>
              <a:ext cx="1026942" cy="910380"/>
            </a:xfrm>
            <a:prstGeom prst="cube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lIns="36000" rIns="36000" rtlCol="0" anchor="ctr"/>
            <a:lstStyle/>
            <a:p>
              <a:pPr algn="ctr"/>
              <a:r>
                <a:rPr kumimoji="1" lang="ja-JP" altLang="en-US" dirty="0">
                  <a:latin typeface="+mj-ea"/>
                  <a:ea typeface="+mj-ea"/>
                </a:rPr>
                <a:t>郵便局</a:t>
              </a:r>
            </a:p>
          </p:txBody>
        </p:sp>
        <p:sp>
          <p:nvSpPr>
            <p:cNvPr id="18" name="直方体 17"/>
            <p:cNvSpPr/>
            <p:nvPr/>
          </p:nvSpPr>
          <p:spPr>
            <a:xfrm>
              <a:off x="3123027" y="1720278"/>
              <a:ext cx="1026942" cy="910380"/>
            </a:xfrm>
            <a:prstGeom prst="cube">
              <a:avLst/>
            </a:prstGeom>
            <a:solidFill>
              <a:srgbClr val="FFFF00"/>
            </a:solidFill>
            <a:ln>
              <a:solidFill>
                <a:srgbClr val="FF0000"/>
              </a:solidFill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ja-JP" altLang="en-US" dirty="0">
                  <a:solidFill>
                    <a:srgbClr val="FF0000"/>
                  </a:solidFill>
                  <a:latin typeface="+mj-ea"/>
                  <a:ea typeface="+mj-ea"/>
                </a:rPr>
                <a:t>さくらビル</a:t>
              </a:r>
            </a:p>
          </p:txBody>
        </p:sp>
        <p:sp>
          <p:nvSpPr>
            <p:cNvPr id="23" name="ストライプ矢印 22"/>
            <p:cNvSpPr/>
            <p:nvPr/>
          </p:nvSpPr>
          <p:spPr>
            <a:xfrm rot="2043710">
              <a:off x="2440146" y="1713095"/>
              <a:ext cx="883118" cy="460008"/>
            </a:xfrm>
            <a:prstGeom prst="stripedRightArrow">
              <a:avLst>
                <a:gd name="adj1" fmla="val 45076"/>
                <a:gd name="adj2" fmla="val 50000"/>
              </a:avLst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dirty="0">
                  <a:latin typeface="HGS創英角ｺﾞｼｯｸUB" panose="020B0900000000000000" pitchFamily="50" charset="-128"/>
                  <a:ea typeface="HGS創英角ｺﾞｼｯｸUB" panose="020B0900000000000000" pitchFamily="50" charset="-128"/>
                </a:rPr>
                <a:t>ここ</a:t>
              </a:r>
            </a:p>
          </p:txBody>
        </p:sp>
      </p:grpSp>
      <p:sp>
        <p:nvSpPr>
          <p:cNvPr id="3" name="角丸四角形 2"/>
          <p:cNvSpPr/>
          <p:nvPr/>
        </p:nvSpPr>
        <p:spPr>
          <a:xfrm>
            <a:off x="2335235" y="2576335"/>
            <a:ext cx="2053884" cy="1014048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0" tIns="0" rIns="0" bIns="0" rtlCol="0" anchor="t" anchorCtr="0"/>
          <a:lstStyle/>
          <a:p>
            <a:pPr algn="ctr"/>
            <a:r>
              <a:rPr kumimoji="1" lang="ja-JP" altLang="en-US" sz="1400" dirty="0">
                <a:solidFill>
                  <a:schemeClr val="accent1"/>
                </a:solidFill>
                <a:latin typeface="+mj-ea"/>
                <a:ea typeface="+mj-ea"/>
              </a:rPr>
              <a:t>駐車場（</a:t>
            </a:r>
            <a:r>
              <a:rPr kumimoji="1" lang="en-US" altLang="ja-JP" sz="1400" dirty="0">
                <a:solidFill>
                  <a:schemeClr val="accent1"/>
                </a:solidFill>
                <a:latin typeface="+mj-ea"/>
                <a:ea typeface="+mj-ea"/>
              </a:rPr>
              <a:t>3</a:t>
            </a:r>
            <a:r>
              <a:rPr kumimoji="1" lang="ja-JP" altLang="en-US" sz="1400" dirty="0">
                <a:solidFill>
                  <a:schemeClr val="accent1"/>
                </a:solidFill>
                <a:latin typeface="+mj-ea"/>
                <a:ea typeface="+mj-ea"/>
              </a:rPr>
              <a:t>台）</a:t>
            </a:r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13622" y="2894753"/>
            <a:ext cx="1153550" cy="6040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074641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どのように申し込むの？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8998336"/>
              </p:ext>
            </p:extLst>
          </p:nvPr>
        </p:nvGraphicFramePr>
        <p:xfrm>
          <a:off x="1295400" y="1776413"/>
          <a:ext cx="9601200" cy="40989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744210037"/>
      </p:ext>
    </p:extLst>
  </p:cSld>
  <p:clrMapOvr>
    <a:masterClrMapping/>
  </p:clrMapOvr>
</p:sld>
</file>

<file path=ppt/theme/_rels/them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HDOfficeLightV0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HDOfficeLightV0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HDOfficeLightV0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オーガニック">
  <a:themeElements>
    <a:clrScheme name="オーガニック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AB946B"/>
      </a:accent1>
      <a:accent2>
        <a:srgbClr val="C04F32"/>
      </a:accent2>
      <a:accent3>
        <a:srgbClr val="DD8C3C"/>
      </a:accent3>
      <a:accent4>
        <a:srgbClr val="8E684C"/>
      </a:accent4>
      <a:accent5>
        <a:srgbClr val="CBAF62"/>
      </a:accent5>
      <a:accent6>
        <a:srgbClr val="803348"/>
      </a:accent6>
      <a:hlink>
        <a:srgbClr val="86724D"/>
      </a:hlink>
      <a:folHlink>
        <a:srgbClr val="B99E84"/>
      </a:folHlink>
    </a:clrScheme>
    <a:fontScheme name="オーガニック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オーガニック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A2BEDC8B-F191-493B-BA33-0F4F800A89D3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TM02892315[[fn=ウィスプ]]</Template>
  <TotalTime>1469</TotalTime>
  <Words>228</Words>
  <Application>Microsoft Office PowerPoint</Application>
  <PresentationFormat>ワイド画面</PresentationFormat>
  <Paragraphs>36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9</vt:i4>
      </vt:variant>
      <vt:variant>
        <vt:lpstr>テーマ</vt:lpstr>
      </vt:variant>
      <vt:variant>
        <vt:i4>4</vt:i4>
      </vt:variant>
      <vt:variant>
        <vt:lpstr>スライド タイトル</vt:lpstr>
      </vt:variant>
      <vt:variant>
        <vt:i4>6</vt:i4>
      </vt:variant>
    </vt:vector>
  </HeadingPairs>
  <TitlesOfParts>
    <vt:vector size="19" baseType="lpstr">
      <vt:lpstr>AR P丸ゴシック体M</vt:lpstr>
      <vt:lpstr>HGS創英角ｺﾞｼｯｸUB</vt:lpstr>
      <vt:lpstr>ＭＳ Ｐゴシック</vt:lpstr>
      <vt:lpstr>ＭＳ Ｐ明朝</vt:lpstr>
      <vt:lpstr>Arial</vt:lpstr>
      <vt:lpstr>Calibri</vt:lpstr>
      <vt:lpstr>Calibri Light</vt:lpstr>
      <vt:lpstr>Garamond</vt:lpstr>
      <vt:lpstr>Wingdings 2</vt:lpstr>
      <vt:lpstr>HDOfficeLightV0</vt:lpstr>
      <vt:lpstr>1_HDOfficeLightV0</vt:lpstr>
      <vt:lpstr>2_HDOfficeLightV0</vt:lpstr>
      <vt:lpstr>オーガニック</vt:lpstr>
      <vt:lpstr>ヨガ教室開催のご案内</vt:lpstr>
      <vt:lpstr>ヨガって何？</vt:lpstr>
      <vt:lpstr>こんな症状ありませんか？</vt:lpstr>
      <vt:lpstr>ヨガをすると何が変化する？</vt:lpstr>
      <vt:lpstr>会場のご案内</vt:lpstr>
      <vt:lpstr>どのように申し込むの？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ヨガ教室開催のご案内</dc:title>
  <dc:creator>毎日太郎</dc:creator>
  <cp:lastModifiedBy>毎日太郎</cp:lastModifiedBy>
  <cp:revision>57</cp:revision>
  <dcterms:created xsi:type="dcterms:W3CDTF">2016-05-28T18:58:02Z</dcterms:created>
  <dcterms:modified xsi:type="dcterms:W3CDTF">2016-07-20T00:25:05Z</dcterms:modified>
</cp:coreProperties>
</file>