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078" r:id="rId4"/>
  </p:sldMasterIdLst>
  <p:sldIdLst>
    <p:sldId id="256" r:id="rId5"/>
    <p:sldId id="258" r:id="rId6"/>
    <p:sldId id="267" r:id="rId7"/>
    <p:sldId id="259" r:id="rId8"/>
    <p:sldId id="266" r:id="rId9"/>
    <p:sldId id="269" r:id="rId10"/>
    <p:sldId id="26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270" autoAdjust="0"/>
  </p:normalViewPr>
  <p:slideViewPr>
    <p:cSldViewPr snapToGrid="0">
      <p:cViewPr varScale="1">
        <p:scale>
          <a:sx n="64" d="100"/>
          <a:sy n="64" d="100"/>
        </p:scale>
        <p:origin x="67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8FD197-1DDB-4D8F-B96D-56281E1D6477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1F37C1A8-8E6F-41E5-A266-9A987A03DC87}">
      <dgm:prSet/>
      <dgm:spPr/>
      <dgm:t>
        <a:bodyPr/>
        <a:lstStyle/>
        <a:p>
          <a:pPr rtl="0" eaLnBrk="1" latinLnBrk="0" hangingPunct="1">
            <a:buClr>
              <a:schemeClr val="accent1"/>
            </a:buClr>
            <a:buSzPct val="115000"/>
            <a:buFont typeface="Arial" panose="020B0604020202020204" pitchFamily="34" charset="0"/>
            <a:buChar char="•"/>
          </a:pPr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A7C4F31-7ECA-4966-8044-2D95D99A157E}" type="parTrans" cxnId="{5290C35A-1814-4067-A37E-8730231E3F3C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49828800-12DC-48E6-A6AF-FA889CE472F5}" type="sibTrans" cxnId="{5290C35A-1814-4067-A37E-8730231E3F3C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99EC8F0-9F4F-4698-AD84-6CFB4CBDCB51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9A9AE647-F849-4F5C-A4EC-0EA8C42F3856}" type="parTrans" cxnId="{5C3B4A91-5AB4-49A5-9709-C65B6DA257DD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2C63BF27-1166-4CB9-B1B5-1AC7279CE1FC}" type="sibTrans" cxnId="{5C3B4A91-5AB4-49A5-9709-C65B6DA257DD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6B74824E-9926-47F9-A1A1-00197428726C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C5E38C3-F9DD-4E14-A4A7-42F179B037EF}" type="parTrans" cxnId="{5124031A-3C10-4A55-AE73-913BAD2986C4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7F21F73B-E679-468D-B4E2-B2B65A6CFA6E}" type="sibTrans" cxnId="{5124031A-3C10-4A55-AE73-913BAD2986C4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CE2DF14-9647-4751-B5A9-9D47965624AD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51896A8-DE85-4CC1-B36A-668ABB3D603C}" type="parTrans" cxnId="{673C794B-6519-4A37-BBE1-D75AA8858A4A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9F54EC6E-1797-41ED-A58D-C137D86D99EE}" type="sibTrans" cxnId="{673C794B-6519-4A37-BBE1-D75AA8858A4A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CC07895-68D9-4D36-A179-9F78302296F2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67A8047E-51C7-4C68-AD41-9972A6A9FDF5}" type="parTrans" cxnId="{76916892-CCC8-4FEA-ABB3-2FB95AC7993B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FAAD8E0-75CC-4AAD-8566-D6222DB9DBC9}" type="sibTrans" cxnId="{76916892-CCC8-4FEA-ABB3-2FB95AC7993B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51AFA56-FF3D-4D67-9614-B66B2C80A505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DDF964AA-0E61-42F5-9174-379F5BDAE1C6}" type="parTrans" cxnId="{9BD749A8-163B-4848-88C0-32D60C665303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2ADEB65-F838-449F-BAC0-606D846310D3}" type="sibTrans" cxnId="{9BD749A8-163B-4848-88C0-32D60C665303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D549F2DC-8FA4-4B1C-8499-7C354DD9E08F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DF0F5F9-5C92-4D2F-9BFC-240584202E9E}" type="parTrans" cxnId="{51F2F688-A362-410B-8C41-AA390EE9FE6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6EE9BE99-B886-4C2B-BF6B-E420F3792A34}" type="sibTrans" cxnId="{51F2F688-A362-410B-8C41-AA390EE9FE6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201E343E-88E4-4CAC-95D4-53EC0500E7F2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29F787E8-B233-4B53-AB9B-0FAD82BBD4D4}" type="parTrans" cxnId="{62643273-093E-4859-81E8-EF6A32144292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981C17DB-9D81-46A0-9D93-9B10B461D42D}" type="sibTrans" cxnId="{62643273-093E-4859-81E8-EF6A32144292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2206BC2-ED4C-4AD0-B20B-84CE829D5518}" type="pres">
      <dgm:prSet presAssocID="{DF8FD197-1DDB-4D8F-B96D-56281E1D6477}" presName="Name0" presStyleCnt="0">
        <dgm:presLayoutVars>
          <dgm:dir/>
          <dgm:animLvl val="lvl"/>
          <dgm:resizeHandles val="exact"/>
        </dgm:presLayoutVars>
      </dgm:prSet>
      <dgm:spPr/>
    </dgm:pt>
    <dgm:pt modelId="{E3EC72E9-8983-4F61-95BA-BA79B6D9A4F2}" type="pres">
      <dgm:prSet presAssocID="{1F37C1A8-8E6F-41E5-A266-9A987A03DC87}" presName="linNode" presStyleCnt="0"/>
      <dgm:spPr/>
    </dgm:pt>
    <dgm:pt modelId="{77A440B5-C9EB-4C8C-8F62-831998E20FEC}" type="pres">
      <dgm:prSet presAssocID="{1F37C1A8-8E6F-41E5-A266-9A987A03DC87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FDCF5B1E-C7D8-4047-9191-05979B3400C8}" type="pres">
      <dgm:prSet presAssocID="{1F37C1A8-8E6F-41E5-A266-9A987A03DC87}" presName="descendantText" presStyleLbl="alignAccFollowNode1" presStyleIdx="0" presStyleCnt="4">
        <dgm:presLayoutVars>
          <dgm:bulletEnabled val="1"/>
        </dgm:presLayoutVars>
      </dgm:prSet>
      <dgm:spPr/>
    </dgm:pt>
    <dgm:pt modelId="{8890E744-03E0-4B77-9A6A-18689D4BA01C}" type="pres">
      <dgm:prSet presAssocID="{49828800-12DC-48E6-A6AF-FA889CE472F5}" presName="sp" presStyleCnt="0"/>
      <dgm:spPr/>
    </dgm:pt>
    <dgm:pt modelId="{32D78FFB-0CF3-4D46-93A5-570E68850CCD}" type="pres">
      <dgm:prSet presAssocID="{6B74824E-9926-47F9-A1A1-00197428726C}" presName="linNode" presStyleCnt="0"/>
      <dgm:spPr/>
    </dgm:pt>
    <dgm:pt modelId="{FDDC4097-ABAF-4746-B31F-EC34F55E36BD}" type="pres">
      <dgm:prSet presAssocID="{6B74824E-9926-47F9-A1A1-00197428726C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67D3EDA8-2268-4C27-AACA-97A1F718834B}" type="pres">
      <dgm:prSet presAssocID="{6B74824E-9926-47F9-A1A1-00197428726C}" presName="descendantText" presStyleLbl="alignAccFollowNode1" presStyleIdx="1" presStyleCnt="4">
        <dgm:presLayoutVars>
          <dgm:bulletEnabled val="1"/>
        </dgm:presLayoutVars>
      </dgm:prSet>
      <dgm:spPr/>
    </dgm:pt>
    <dgm:pt modelId="{9C85D0B3-2BD8-47B4-9434-087D08C5BDE7}" type="pres">
      <dgm:prSet presAssocID="{7F21F73B-E679-468D-B4E2-B2B65A6CFA6E}" presName="sp" presStyleCnt="0"/>
      <dgm:spPr/>
    </dgm:pt>
    <dgm:pt modelId="{0A7F7BB2-38B3-4D4F-B21D-9728779D048E}" type="pres">
      <dgm:prSet presAssocID="{FCC07895-68D9-4D36-A179-9F78302296F2}" presName="linNode" presStyleCnt="0"/>
      <dgm:spPr/>
    </dgm:pt>
    <dgm:pt modelId="{BFDA7932-4937-47B9-BE6A-6DE0133F9B97}" type="pres">
      <dgm:prSet presAssocID="{FCC07895-68D9-4D36-A179-9F78302296F2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BCFE5043-FF94-498A-9D6B-C7E057024812}" type="pres">
      <dgm:prSet presAssocID="{FCC07895-68D9-4D36-A179-9F78302296F2}" presName="descendantText" presStyleLbl="alignAccFollowNode1" presStyleIdx="2" presStyleCnt="4">
        <dgm:presLayoutVars>
          <dgm:bulletEnabled val="1"/>
        </dgm:presLayoutVars>
      </dgm:prSet>
      <dgm:spPr/>
    </dgm:pt>
    <dgm:pt modelId="{78A429C1-FF2D-4ACC-B39E-143F8FBF3724}" type="pres">
      <dgm:prSet presAssocID="{8FAAD8E0-75CC-4AAD-8566-D6222DB9DBC9}" presName="sp" presStyleCnt="0"/>
      <dgm:spPr/>
    </dgm:pt>
    <dgm:pt modelId="{83926A60-58A3-4B3F-8F6B-5DC4233A045C}" type="pres">
      <dgm:prSet presAssocID="{D549F2DC-8FA4-4B1C-8499-7C354DD9E08F}" presName="linNode" presStyleCnt="0"/>
      <dgm:spPr/>
    </dgm:pt>
    <dgm:pt modelId="{EF25240F-AB88-46D4-98E3-9F6D41F88ECE}" type="pres">
      <dgm:prSet presAssocID="{D549F2DC-8FA4-4B1C-8499-7C354DD9E08F}" presName="parentText" presStyleLbl="node1" presStyleIdx="3" presStyleCnt="4">
        <dgm:presLayoutVars>
          <dgm:chMax val="1"/>
          <dgm:bulletEnabled val="1"/>
        </dgm:presLayoutVars>
      </dgm:prSet>
      <dgm:spPr/>
    </dgm:pt>
    <dgm:pt modelId="{2FD07D69-9ECE-453F-8A9E-141A8409BD73}" type="pres">
      <dgm:prSet presAssocID="{D549F2DC-8FA4-4B1C-8499-7C354DD9E08F}" presName="descendantText" presStyleLbl="alignAccFollowNode1" presStyleIdx="3" presStyleCnt="4">
        <dgm:presLayoutVars>
          <dgm:bulletEnabled val="1"/>
        </dgm:presLayoutVars>
      </dgm:prSet>
      <dgm:spPr/>
    </dgm:pt>
  </dgm:ptLst>
  <dgm:cxnLst>
    <dgm:cxn modelId="{76916892-CCC8-4FEA-ABB3-2FB95AC7993B}" srcId="{DF8FD197-1DDB-4D8F-B96D-56281E1D6477}" destId="{FCC07895-68D9-4D36-A179-9F78302296F2}" srcOrd="2" destOrd="0" parTransId="{67A8047E-51C7-4C68-AD41-9972A6A9FDF5}" sibTransId="{8FAAD8E0-75CC-4AAD-8566-D6222DB9DBC9}"/>
    <dgm:cxn modelId="{5290C35A-1814-4067-A37E-8730231E3F3C}" srcId="{DF8FD197-1DDB-4D8F-B96D-56281E1D6477}" destId="{1F37C1A8-8E6F-41E5-A266-9A987A03DC87}" srcOrd="0" destOrd="0" parTransId="{5A7C4F31-7ECA-4966-8044-2D95D99A157E}" sibTransId="{49828800-12DC-48E6-A6AF-FA889CE472F5}"/>
    <dgm:cxn modelId="{51F2F688-A362-410B-8C41-AA390EE9FE65}" srcId="{DF8FD197-1DDB-4D8F-B96D-56281E1D6477}" destId="{D549F2DC-8FA4-4B1C-8499-7C354DD9E08F}" srcOrd="3" destOrd="0" parTransId="{ADF0F5F9-5C92-4D2F-9BFC-240584202E9E}" sibTransId="{6EE9BE99-B886-4C2B-BF6B-E420F3792A34}"/>
    <dgm:cxn modelId="{39C896DD-28DF-479D-99FF-83A5E1574174}" type="presOf" srcId="{1F37C1A8-8E6F-41E5-A266-9A987A03DC87}" destId="{77A440B5-C9EB-4C8C-8F62-831998E20FEC}" srcOrd="0" destOrd="0" presId="urn:microsoft.com/office/officeart/2005/8/layout/vList5"/>
    <dgm:cxn modelId="{D5226CF7-D808-4D8F-AD15-2F72BFFBB479}" type="presOf" srcId="{C51AFA56-FF3D-4D67-9614-B66B2C80A505}" destId="{BCFE5043-FF94-498A-9D6B-C7E057024812}" srcOrd="0" destOrd="0" presId="urn:microsoft.com/office/officeart/2005/8/layout/vList5"/>
    <dgm:cxn modelId="{56AC3851-C677-4994-BB62-00CAAB910295}" type="presOf" srcId="{BCE2DF14-9647-4751-B5A9-9D47965624AD}" destId="{67D3EDA8-2268-4C27-AACA-97A1F718834B}" srcOrd="0" destOrd="0" presId="urn:microsoft.com/office/officeart/2005/8/layout/vList5"/>
    <dgm:cxn modelId="{5C3B4A91-5AB4-49A5-9709-C65B6DA257DD}" srcId="{1F37C1A8-8E6F-41E5-A266-9A987A03DC87}" destId="{599EC8F0-9F4F-4698-AD84-6CFB4CBDCB51}" srcOrd="0" destOrd="0" parTransId="{9A9AE647-F849-4F5C-A4EC-0EA8C42F3856}" sibTransId="{2C63BF27-1166-4CB9-B1B5-1AC7279CE1FC}"/>
    <dgm:cxn modelId="{62643273-093E-4859-81E8-EF6A32144292}" srcId="{D549F2DC-8FA4-4B1C-8499-7C354DD9E08F}" destId="{201E343E-88E4-4CAC-95D4-53EC0500E7F2}" srcOrd="0" destOrd="0" parTransId="{29F787E8-B233-4B53-AB9B-0FAD82BBD4D4}" sibTransId="{981C17DB-9D81-46A0-9D93-9B10B461D42D}"/>
    <dgm:cxn modelId="{346C7A75-164D-4474-ACC0-4E86832EC891}" type="presOf" srcId="{599EC8F0-9F4F-4698-AD84-6CFB4CBDCB51}" destId="{FDCF5B1E-C7D8-4047-9191-05979B3400C8}" srcOrd="0" destOrd="0" presId="urn:microsoft.com/office/officeart/2005/8/layout/vList5"/>
    <dgm:cxn modelId="{FD79D1AD-5786-4AA3-BF98-0F613FDE3DE1}" type="presOf" srcId="{6B74824E-9926-47F9-A1A1-00197428726C}" destId="{FDDC4097-ABAF-4746-B31F-EC34F55E36BD}" srcOrd="0" destOrd="0" presId="urn:microsoft.com/office/officeart/2005/8/layout/vList5"/>
    <dgm:cxn modelId="{DA81FED1-F4C0-40DA-9BDB-5EF4FD8F9676}" type="presOf" srcId="{D549F2DC-8FA4-4B1C-8499-7C354DD9E08F}" destId="{EF25240F-AB88-46D4-98E3-9F6D41F88ECE}" srcOrd="0" destOrd="0" presId="urn:microsoft.com/office/officeart/2005/8/layout/vList5"/>
    <dgm:cxn modelId="{673C794B-6519-4A37-BBE1-D75AA8858A4A}" srcId="{6B74824E-9926-47F9-A1A1-00197428726C}" destId="{BCE2DF14-9647-4751-B5A9-9D47965624AD}" srcOrd="0" destOrd="0" parTransId="{C51896A8-DE85-4CC1-B36A-668ABB3D603C}" sibTransId="{9F54EC6E-1797-41ED-A58D-C137D86D99EE}"/>
    <dgm:cxn modelId="{9BD749A8-163B-4848-88C0-32D60C665303}" srcId="{FCC07895-68D9-4D36-A179-9F78302296F2}" destId="{C51AFA56-FF3D-4D67-9614-B66B2C80A505}" srcOrd="0" destOrd="0" parTransId="{DDF964AA-0E61-42F5-9174-379F5BDAE1C6}" sibTransId="{B2ADEB65-F838-449F-BAC0-606D846310D3}"/>
    <dgm:cxn modelId="{5124031A-3C10-4A55-AE73-913BAD2986C4}" srcId="{DF8FD197-1DDB-4D8F-B96D-56281E1D6477}" destId="{6B74824E-9926-47F9-A1A1-00197428726C}" srcOrd="1" destOrd="0" parTransId="{BC5E38C3-F9DD-4E14-A4A7-42F179B037EF}" sibTransId="{7F21F73B-E679-468D-B4E2-B2B65A6CFA6E}"/>
    <dgm:cxn modelId="{523F8591-E96F-49C2-8492-8C995E0409F8}" type="presOf" srcId="{FCC07895-68D9-4D36-A179-9F78302296F2}" destId="{BFDA7932-4937-47B9-BE6A-6DE0133F9B97}" srcOrd="0" destOrd="0" presId="urn:microsoft.com/office/officeart/2005/8/layout/vList5"/>
    <dgm:cxn modelId="{0F804022-E4BC-4507-8D61-6EE9FC239B0D}" type="presOf" srcId="{201E343E-88E4-4CAC-95D4-53EC0500E7F2}" destId="{2FD07D69-9ECE-453F-8A9E-141A8409BD73}" srcOrd="0" destOrd="0" presId="urn:microsoft.com/office/officeart/2005/8/layout/vList5"/>
    <dgm:cxn modelId="{AF4C15EA-2574-455C-9E7D-91F2223B5D7A}" type="presOf" srcId="{DF8FD197-1DDB-4D8F-B96D-56281E1D6477}" destId="{C2206BC2-ED4C-4AD0-B20B-84CE829D5518}" srcOrd="0" destOrd="0" presId="urn:microsoft.com/office/officeart/2005/8/layout/vList5"/>
    <dgm:cxn modelId="{1D8F60BB-A5F8-4FD7-9E82-3A0D16290D0A}" type="presParOf" srcId="{C2206BC2-ED4C-4AD0-B20B-84CE829D5518}" destId="{E3EC72E9-8983-4F61-95BA-BA79B6D9A4F2}" srcOrd="0" destOrd="0" presId="urn:microsoft.com/office/officeart/2005/8/layout/vList5"/>
    <dgm:cxn modelId="{FA411614-CBB7-443B-A2C3-3A80DBFCB001}" type="presParOf" srcId="{E3EC72E9-8983-4F61-95BA-BA79B6D9A4F2}" destId="{77A440B5-C9EB-4C8C-8F62-831998E20FEC}" srcOrd="0" destOrd="0" presId="urn:microsoft.com/office/officeart/2005/8/layout/vList5"/>
    <dgm:cxn modelId="{121C00CC-A401-4675-BAFE-CB90D8210902}" type="presParOf" srcId="{E3EC72E9-8983-4F61-95BA-BA79B6D9A4F2}" destId="{FDCF5B1E-C7D8-4047-9191-05979B3400C8}" srcOrd="1" destOrd="0" presId="urn:microsoft.com/office/officeart/2005/8/layout/vList5"/>
    <dgm:cxn modelId="{6136F497-B308-43D8-8316-66E045940DD5}" type="presParOf" srcId="{C2206BC2-ED4C-4AD0-B20B-84CE829D5518}" destId="{8890E744-03E0-4B77-9A6A-18689D4BA01C}" srcOrd="1" destOrd="0" presId="urn:microsoft.com/office/officeart/2005/8/layout/vList5"/>
    <dgm:cxn modelId="{093EC383-74AC-43BD-B22A-DA9F5D6D83CF}" type="presParOf" srcId="{C2206BC2-ED4C-4AD0-B20B-84CE829D5518}" destId="{32D78FFB-0CF3-4D46-93A5-570E68850CCD}" srcOrd="2" destOrd="0" presId="urn:microsoft.com/office/officeart/2005/8/layout/vList5"/>
    <dgm:cxn modelId="{92FC0C2B-0E8F-48D9-9DCA-B016267DC27F}" type="presParOf" srcId="{32D78FFB-0CF3-4D46-93A5-570E68850CCD}" destId="{FDDC4097-ABAF-4746-B31F-EC34F55E36BD}" srcOrd="0" destOrd="0" presId="urn:microsoft.com/office/officeart/2005/8/layout/vList5"/>
    <dgm:cxn modelId="{A17A8627-86BC-4052-972A-60D697746EA4}" type="presParOf" srcId="{32D78FFB-0CF3-4D46-93A5-570E68850CCD}" destId="{67D3EDA8-2268-4C27-AACA-97A1F718834B}" srcOrd="1" destOrd="0" presId="urn:microsoft.com/office/officeart/2005/8/layout/vList5"/>
    <dgm:cxn modelId="{A58DD554-1D71-4379-94B6-05A691C737FD}" type="presParOf" srcId="{C2206BC2-ED4C-4AD0-B20B-84CE829D5518}" destId="{9C85D0B3-2BD8-47B4-9434-087D08C5BDE7}" srcOrd="3" destOrd="0" presId="urn:microsoft.com/office/officeart/2005/8/layout/vList5"/>
    <dgm:cxn modelId="{A9B2C96C-C5A6-4FE0-9A5F-09FF8A1A0553}" type="presParOf" srcId="{C2206BC2-ED4C-4AD0-B20B-84CE829D5518}" destId="{0A7F7BB2-38B3-4D4F-B21D-9728779D048E}" srcOrd="4" destOrd="0" presId="urn:microsoft.com/office/officeart/2005/8/layout/vList5"/>
    <dgm:cxn modelId="{FDB0DDD4-1333-4BBC-9FC1-8BC6FF4C8F1D}" type="presParOf" srcId="{0A7F7BB2-38B3-4D4F-B21D-9728779D048E}" destId="{BFDA7932-4937-47B9-BE6A-6DE0133F9B97}" srcOrd="0" destOrd="0" presId="urn:microsoft.com/office/officeart/2005/8/layout/vList5"/>
    <dgm:cxn modelId="{47801812-F150-47DE-A5A6-E3F413E1B156}" type="presParOf" srcId="{0A7F7BB2-38B3-4D4F-B21D-9728779D048E}" destId="{BCFE5043-FF94-498A-9D6B-C7E057024812}" srcOrd="1" destOrd="0" presId="urn:microsoft.com/office/officeart/2005/8/layout/vList5"/>
    <dgm:cxn modelId="{37DB5384-4722-47A7-9D51-8DAC81BC3674}" type="presParOf" srcId="{C2206BC2-ED4C-4AD0-B20B-84CE829D5518}" destId="{78A429C1-FF2D-4ACC-B39E-143F8FBF3724}" srcOrd="5" destOrd="0" presId="urn:microsoft.com/office/officeart/2005/8/layout/vList5"/>
    <dgm:cxn modelId="{D5B9ADBE-7B54-43DC-8A1C-453202145F74}" type="presParOf" srcId="{C2206BC2-ED4C-4AD0-B20B-84CE829D5518}" destId="{83926A60-58A3-4B3F-8F6B-5DC4233A045C}" srcOrd="6" destOrd="0" presId="urn:microsoft.com/office/officeart/2005/8/layout/vList5"/>
    <dgm:cxn modelId="{BCCE5185-4034-4981-B4B4-11534D680681}" type="presParOf" srcId="{83926A60-58A3-4B3F-8F6B-5DC4233A045C}" destId="{EF25240F-AB88-46D4-98E3-9F6D41F88ECE}" srcOrd="0" destOrd="0" presId="urn:microsoft.com/office/officeart/2005/8/layout/vList5"/>
    <dgm:cxn modelId="{BD439714-4825-4642-B92D-F42E659D6C16}" type="presParOf" srcId="{83926A60-58A3-4B3F-8F6B-5DC4233A045C}" destId="{2FD07D69-9ECE-453F-8A9E-141A8409BD7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CF5B1E-C7D8-4047-9191-05979B3400C8}">
      <dsp:nvSpPr>
        <dsp:cNvPr id="0" name=""/>
        <dsp:cNvSpPr/>
      </dsp:nvSpPr>
      <dsp:spPr>
        <a:xfrm rot="5400000">
          <a:off x="6134093" y="-2576931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139268"/>
        <a:ext cx="6106228" cy="712365"/>
      </dsp:txXfrm>
    </dsp:sp>
    <dsp:sp modelId="{77A440B5-C9EB-4C8C-8F62-831998E20FEC}">
      <dsp:nvSpPr>
        <dsp:cNvPr id="0" name=""/>
        <dsp:cNvSpPr/>
      </dsp:nvSpPr>
      <dsp:spPr>
        <a:xfrm>
          <a:off x="0" y="2051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accent1"/>
            </a:buClr>
            <a:buSzPct val="115000"/>
            <a:buFont typeface="Arial" panose="020B0604020202020204" pitchFamily="34" charset="0"/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50223"/>
        <a:ext cx="3360086" cy="890454"/>
      </dsp:txXfrm>
    </dsp:sp>
    <dsp:sp modelId="{67D3EDA8-2268-4C27-AACA-97A1F718834B}">
      <dsp:nvSpPr>
        <dsp:cNvPr id="0" name=""/>
        <dsp:cNvSpPr/>
      </dsp:nvSpPr>
      <dsp:spPr>
        <a:xfrm rot="5400000">
          <a:off x="6134093" y="-1540792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1175407"/>
        <a:ext cx="6106228" cy="712365"/>
      </dsp:txXfrm>
    </dsp:sp>
    <dsp:sp modelId="{FDDC4097-ABAF-4746-B31F-EC34F55E36BD}">
      <dsp:nvSpPr>
        <dsp:cNvPr id="0" name=""/>
        <dsp:cNvSpPr/>
      </dsp:nvSpPr>
      <dsp:spPr>
        <a:xfrm>
          <a:off x="0" y="1038190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1086362"/>
        <a:ext cx="3360086" cy="890454"/>
      </dsp:txXfrm>
    </dsp:sp>
    <dsp:sp modelId="{BCFE5043-FF94-498A-9D6B-C7E057024812}">
      <dsp:nvSpPr>
        <dsp:cNvPr id="0" name=""/>
        <dsp:cNvSpPr/>
      </dsp:nvSpPr>
      <dsp:spPr>
        <a:xfrm rot="5400000">
          <a:off x="6134093" y="-504653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2211546"/>
        <a:ext cx="6106228" cy="712365"/>
      </dsp:txXfrm>
    </dsp:sp>
    <dsp:sp modelId="{BFDA7932-4937-47B9-BE6A-6DE0133F9B97}">
      <dsp:nvSpPr>
        <dsp:cNvPr id="0" name=""/>
        <dsp:cNvSpPr/>
      </dsp:nvSpPr>
      <dsp:spPr>
        <a:xfrm>
          <a:off x="0" y="2074329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2122501"/>
        <a:ext cx="3360086" cy="890454"/>
      </dsp:txXfrm>
    </dsp:sp>
    <dsp:sp modelId="{2FD07D69-9ECE-453F-8A9E-141A8409BD73}">
      <dsp:nvSpPr>
        <dsp:cNvPr id="0" name=""/>
        <dsp:cNvSpPr/>
      </dsp:nvSpPr>
      <dsp:spPr>
        <a:xfrm rot="5400000">
          <a:off x="6134093" y="531485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3247685"/>
        <a:ext cx="6106228" cy="712365"/>
      </dsp:txXfrm>
    </dsp:sp>
    <dsp:sp modelId="{EF25240F-AB88-46D4-98E3-9F6D41F88ECE}">
      <dsp:nvSpPr>
        <dsp:cNvPr id="0" name=""/>
        <dsp:cNvSpPr/>
      </dsp:nvSpPr>
      <dsp:spPr>
        <a:xfrm>
          <a:off x="0" y="3110468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3158640"/>
        <a:ext cx="3360086" cy="8904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99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03910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776549"/>
            <a:ext cx="9601196" cy="4099319"/>
          </a:xfrm>
        </p:spPr>
        <p:txBody>
          <a:bodyPr/>
          <a:lstStyle>
            <a:lvl1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1pPr>
            <a:lvl2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2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906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1353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948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105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05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356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6388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284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00750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856602"/>
      </p:ext>
    </p:extLst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759361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10092"/>
      </p:ext>
    </p:extLst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71953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5128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5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22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81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9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93814" y="1551466"/>
            <a:ext cx="9601196" cy="4099319"/>
          </a:xfrm>
        </p:spPr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  <p:pic>
        <p:nvPicPr>
          <p:cNvPr id="4" name="図 3" descr="Dimension de iste previsualisation: 800 ..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961" y="822174"/>
            <a:ext cx="1998635" cy="1332090"/>
          </a:xfrm>
          <a:prstGeom prst="rect">
            <a:avLst/>
          </a:prstGeom>
        </p:spPr>
      </p:pic>
      <p:sp>
        <p:nvSpPr>
          <p:cNvPr id="5" name="上カーブ リボン 4"/>
          <p:cNvSpPr/>
          <p:nvPr/>
        </p:nvSpPr>
        <p:spPr>
          <a:xfrm>
            <a:off x="2211729" y="5242822"/>
            <a:ext cx="7765366" cy="815926"/>
          </a:xfrm>
          <a:prstGeom prst="ellipseRibbon2">
            <a:avLst>
              <a:gd name="adj1" fmla="val 25000"/>
              <a:gd name="adj2" fmla="val 70290"/>
              <a:gd name="adj3" fmla="val 12500"/>
            </a:avLst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ヨガはインドが発祥と言われています</a:t>
            </a:r>
            <a:endParaRPr kumimoji="1" lang="en-US" altLang="ja-JP" sz="2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>
              <a:gd name="adj" fmla="val 1472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こころ</a:t>
            </a:r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>
              <a:gd name="adj" fmla="val 15830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からだ</a:t>
            </a:r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21509" y="2983100"/>
            <a:ext cx="2356726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なやみ</a:t>
            </a:r>
          </a:p>
        </p:txBody>
      </p:sp>
      <p:sp>
        <p:nvSpPr>
          <p:cNvPr id="10" name="楕円 9"/>
          <p:cNvSpPr/>
          <p:nvPr/>
        </p:nvSpPr>
        <p:spPr>
          <a:xfrm>
            <a:off x="3992396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2200" spc="-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ストレス</a:t>
            </a:r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358479" y="3298025"/>
            <a:ext cx="544153" cy="118189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707770" y="3130626"/>
            <a:ext cx="544153" cy="151669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690978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肩こり</a:t>
            </a:r>
          </a:p>
        </p:txBody>
      </p:sp>
      <p:sp>
        <p:nvSpPr>
          <p:cNvPr id="17" name="楕円 16"/>
          <p:cNvSpPr/>
          <p:nvPr/>
        </p:nvSpPr>
        <p:spPr>
          <a:xfrm>
            <a:off x="9389560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頭痛</a:t>
            </a:r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177688" y="3203380"/>
            <a:ext cx="544153" cy="137118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28397" y="3225271"/>
            <a:ext cx="544153" cy="132740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7" name="スマイル 26"/>
          <p:cNvSpPr/>
          <p:nvPr/>
        </p:nvSpPr>
        <p:spPr>
          <a:xfrm>
            <a:off x="9449764" y="652292"/>
            <a:ext cx="1491590" cy="1303867"/>
          </a:xfrm>
          <a:prstGeom prst="smileyFace">
            <a:avLst>
              <a:gd name="adj" fmla="val -4653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5784782"/>
              </p:ext>
            </p:extLst>
          </p:nvPr>
        </p:nvGraphicFramePr>
        <p:xfrm>
          <a:off x="1295401" y="1776549"/>
          <a:ext cx="9601196" cy="40993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会場のご案内</a:t>
            </a:r>
          </a:p>
        </p:txBody>
      </p:sp>
      <p:grpSp>
        <p:nvGrpSpPr>
          <p:cNvPr id="25" name="グループ化 24"/>
          <p:cNvGrpSpPr/>
          <p:nvPr/>
        </p:nvGrpSpPr>
        <p:grpSpPr>
          <a:xfrm>
            <a:off x="1969477" y="1495195"/>
            <a:ext cx="7807569" cy="4511318"/>
            <a:chOff x="2236763" y="1593669"/>
            <a:chExt cx="7807569" cy="4511318"/>
          </a:xfrm>
        </p:grpSpPr>
        <p:sp>
          <p:nvSpPr>
            <p:cNvPr id="24" name="角丸四角形 23"/>
            <p:cNvSpPr/>
            <p:nvPr/>
          </p:nvSpPr>
          <p:spPr>
            <a:xfrm>
              <a:off x="2236763" y="1593669"/>
              <a:ext cx="7807569" cy="4511318"/>
            </a:xfrm>
            <a:prstGeom prst="roundRect">
              <a:avLst>
                <a:gd name="adj" fmla="val 6377"/>
              </a:avLst>
            </a:prstGeom>
            <a:solidFill>
              <a:srgbClr val="92D050">
                <a:alpha val="4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コネクタ 8"/>
            <p:cNvCxnSpPr/>
            <p:nvPr/>
          </p:nvCxnSpPr>
          <p:spPr>
            <a:xfrm>
              <a:off x="2785403" y="2644726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2799471" y="3784209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>
              <a:off x="7441809" y="2082019"/>
              <a:ext cx="0" cy="3967089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5" name="フリーフォーム 14"/>
            <p:cNvSpPr/>
            <p:nvPr/>
          </p:nvSpPr>
          <p:spPr>
            <a:xfrm>
              <a:off x="2954215" y="5232007"/>
              <a:ext cx="6597748" cy="872980"/>
            </a:xfrm>
            <a:custGeom>
              <a:avLst/>
              <a:gdLst>
                <a:gd name="connsiteX0" fmla="*/ 0 w 6597748"/>
                <a:gd name="connsiteY0" fmla="*/ 802641 h 872980"/>
                <a:gd name="connsiteX1" fmla="*/ 1561514 w 6597748"/>
                <a:gd name="connsiteY1" fmla="*/ 268069 h 872980"/>
                <a:gd name="connsiteX2" fmla="*/ 3699803 w 6597748"/>
                <a:gd name="connsiteY2" fmla="*/ 783 h 872980"/>
                <a:gd name="connsiteX3" fmla="*/ 5809957 w 6597748"/>
                <a:gd name="connsiteY3" fmla="*/ 211798 h 872980"/>
                <a:gd name="connsiteX4" fmla="*/ 6597748 w 6597748"/>
                <a:gd name="connsiteY4" fmla="*/ 872980 h 872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97748" h="872980">
                  <a:moveTo>
                    <a:pt x="0" y="802641"/>
                  </a:moveTo>
                  <a:cubicBezTo>
                    <a:pt x="472440" y="602176"/>
                    <a:pt x="944880" y="401712"/>
                    <a:pt x="1561514" y="268069"/>
                  </a:cubicBezTo>
                  <a:cubicBezTo>
                    <a:pt x="2178148" y="134426"/>
                    <a:pt x="2991729" y="10161"/>
                    <a:pt x="3699803" y="783"/>
                  </a:cubicBezTo>
                  <a:cubicBezTo>
                    <a:pt x="4407877" y="-8595"/>
                    <a:pt x="5326966" y="66432"/>
                    <a:pt x="5809957" y="211798"/>
                  </a:cubicBezTo>
                  <a:cubicBezTo>
                    <a:pt x="6292948" y="357164"/>
                    <a:pt x="6445348" y="615072"/>
                    <a:pt x="6597748" y="872980"/>
                  </a:cubicBezTo>
                </a:path>
              </a:pathLst>
            </a:custGeom>
            <a:ln w="76200">
              <a:prstDash val="sysDot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4656406" y="5105790"/>
              <a:ext cx="2208628" cy="562707"/>
            </a:xfrm>
            <a:prstGeom prst="rect">
              <a:avLst/>
            </a:prstGeom>
            <a:ln w="381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みなと駅</a:t>
              </a:r>
            </a:p>
          </p:txBody>
        </p:sp>
        <p:sp>
          <p:nvSpPr>
            <p:cNvPr id="17" name="フリーフォーム 16"/>
            <p:cNvSpPr/>
            <p:nvPr/>
          </p:nvSpPr>
          <p:spPr>
            <a:xfrm>
              <a:off x="4445390" y="4178105"/>
              <a:ext cx="2996419" cy="928467"/>
            </a:xfrm>
            <a:custGeom>
              <a:avLst/>
              <a:gdLst>
                <a:gd name="connsiteX0" fmla="*/ 211016 w 2996419"/>
                <a:gd name="connsiteY0" fmla="*/ 0 h 928467"/>
                <a:gd name="connsiteX1" fmla="*/ 0 w 2996419"/>
                <a:gd name="connsiteY1" fmla="*/ 914400 h 928467"/>
                <a:gd name="connsiteX2" fmla="*/ 2954216 w 2996419"/>
                <a:gd name="connsiteY2" fmla="*/ 928467 h 928467"/>
                <a:gd name="connsiteX3" fmla="*/ 2996419 w 2996419"/>
                <a:gd name="connsiteY3" fmla="*/ 84406 h 928467"/>
                <a:gd name="connsiteX4" fmla="*/ 1828800 w 2996419"/>
                <a:gd name="connsiteY4" fmla="*/ 450166 h 928467"/>
                <a:gd name="connsiteX5" fmla="*/ 211016 w 2996419"/>
                <a:gd name="connsiteY5" fmla="*/ 0 h 928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6419" h="928467">
                  <a:moveTo>
                    <a:pt x="211016" y="0"/>
                  </a:moveTo>
                  <a:lnTo>
                    <a:pt x="0" y="914400"/>
                  </a:lnTo>
                  <a:lnTo>
                    <a:pt x="2954216" y="928467"/>
                  </a:lnTo>
                  <a:lnTo>
                    <a:pt x="2996419" y="84406"/>
                  </a:lnTo>
                  <a:lnTo>
                    <a:pt x="1828800" y="450166"/>
                  </a:lnTo>
                  <a:lnTo>
                    <a:pt x="211016" y="0"/>
                  </a:lnTo>
                  <a:close/>
                </a:path>
              </a:pathLst>
            </a:custGeom>
            <a:blipFill>
              <a:blip r:embed="rId2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altLang="ja-JP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endParaRPr>
            </a:p>
            <a:p>
              <a:pPr algn="ctr"/>
              <a:r>
                <a:rPr kumimoji="1" lang="ja-JP" altLang="en-US" sz="2000" b="1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ロータリー</a:t>
              </a:r>
            </a:p>
          </p:txBody>
        </p:sp>
        <p:sp>
          <p:nvSpPr>
            <p:cNvPr id="20" name="直方体 19"/>
            <p:cNvSpPr/>
            <p:nvPr/>
          </p:nvSpPr>
          <p:spPr>
            <a:xfrm>
              <a:off x="7501388" y="3867833"/>
              <a:ext cx="1026942" cy="1014047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eaVert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銀行</a:t>
              </a:r>
            </a:p>
          </p:txBody>
        </p:sp>
        <p:sp>
          <p:nvSpPr>
            <p:cNvPr id="22" name="直方体 21"/>
            <p:cNvSpPr/>
            <p:nvPr/>
          </p:nvSpPr>
          <p:spPr>
            <a:xfrm flipH="1">
              <a:off x="6355457" y="1694741"/>
              <a:ext cx="1026942" cy="910380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郵便局</a:t>
              </a:r>
            </a:p>
          </p:txBody>
        </p:sp>
        <p:sp>
          <p:nvSpPr>
            <p:cNvPr id="18" name="直方体 17"/>
            <p:cNvSpPr/>
            <p:nvPr/>
          </p:nvSpPr>
          <p:spPr>
            <a:xfrm>
              <a:off x="3123027" y="1720278"/>
              <a:ext cx="1026942" cy="910380"/>
            </a:xfrm>
            <a:prstGeom prst="cub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dirty="0">
                  <a:solidFill>
                    <a:srgbClr val="FF0000"/>
                  </a:solidFill>
                  <a:latin typeface="+mj-ea"/>
                  <a:ea typeface="+mj-ea"/>
                </a:rPr>
                <a:t>さくらビル</a:t>
              </a:r>
            </a:p>
          </p:txBody>
        </p:sp>
        <p:sp>
          <p:nvSpPr>
            <p:cNvPr id="23" name="ストライプ矢印 22"/>
            <p:cNvSpPr/>
            <p:nvPr/>
          </p:nvSpPr>
          <p:spPr>
            <a:xfrm rot="2043710">
              <a:off x="2440146" y="1713095"/>
              <a:ext cx="883118" cy="460008"/>
            </a:xfrm>
            <a:prstGeom prst="stripedRightArrow">
              <a:avLst>
                <a:gd name="adj1" fmla="val 45076"/>
                <a:gd name="adj2" fmla="val 50000"/>
              </a:avLst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ここ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607464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 1"/>
          <p:cNvSpPr/>
          <p:nvPr/>
        </p:nvSpPr>
        <p:spPr>
          <a:xfrm>
            <a:off x="2626856" y="1814696"/>
            <a:ext cx="4234375" cy="2210957"/>
          </a:xfrm>
          <a:custGeom>
            <a:avLst/>
            <a:gdLst>
              <a:gd name="connsiteX0" fmla="*/ 1102708 w 4234375"/>
              <a:gd name="connsiteY0" fmla="*/ 1471567 h 2210957"/>
              <a:gd name="connsiteX1" fmla="*/ 1472403 w 4234375"/>
              <a:gd name="connsiteY1" fmla="*/ 1841262 h 2210957"/>
              <a:gd name="connsiteX2" fmla="*/ 1102708 w 4234375"/>
              <a:gd name="connsiteY2" fmla="*/ 2210957 h 2210957"/>
              <a:gd name="connsiteX3" fmla="*/ 733013 w 4234375"/>
              <a:gd name="connsiteY3" fmla="*/ 1841262 h 2210957"/>
              <a:gd name="connsiteX4" fmla="*/ 1102708 w 4234375"/>
              <a:gd name="connsiteY4" fmla="*/ 1471567 h 2210957"/>
              <a:gd name="connsiteX5" fmla="*/ 3101927 w 4234375"/>
              <a:gd name="connsiteY5" fmla="*/ 1457499 h 2210957"/>
              <a:gd name="connsiteX6" fmla="*/ 3471622 w 4234375"/>
              <a:gd name="connsiteY6" fmla="*/ 1827194 h 2210957"/>
              <a:gd name="connsiteX7" fmla="*/ 3101927 w 4234375"/>
              <a:gd name="connsiteY7" fmla="*/ 2196889 h 2210957"/>
              <a:gd name="connsiteX8" fmla="*/ 2732232 w 4234375"/>
              <a:gd name="connsiteY8" fmla="*/ 1827194 h 2210957"/>
              <a:gd name="connsiteX9" fmla="*/ 3101927 w 4234375"/>
              <a:gd name="connsiteY9" fmla="*/ 1457499 h 2210957"/>
              <a:gd name="connsiteX10" fmla="*/ 939018 w 4234375"/>
              <a:gd name="connsiteY10" fmla="*/ 0 h 2210957"/>
              <a:gd name="connsiteX11" fmla="*/ 3295356 w 4234375"/>
              <a:gd name="connsiteY11" fmla="*/ 0 h 2210957"/>
              <a:gd name="connsiteX12" fmla="*/ 3476478 w 4234375"/>
              <a:gd name="connsiteY12" fmla="*/ 724487 h 2210957"/>
              <a:gd name="connsiteX13" fmla="*/ 4063215 w 4234375"/>
              <a:gd name="connsiteY13" fmla="*/ 724487 h 2210957"/>
              <a:gd name="connsiteX14" fmla="*/ 4234375 w 4234375"/>
              <a:gd name="connsiteY14" fmla="*/ 895647 h 2210957"/>
              <a:gd name="connsiteX15" fmla="*/ 4234375 w 4234375"/>
              <a:gd name="connsiteY15" fmla="*/ 1580267 h 2210957"/>
              <a:gd name="connsiteX16" fmla="*/ 4063215 w 4234375"/>
              <a:gd name="connsiteY16" fmla="*/ 1751427 h 2210957"/>
              <a:gd name="connsiteX17" fmla="*/ 3634289 w 4234375"/>
              <a:gd name="connsiteY17" fmla="*/ 1751427 h 2210957"/>
              <a:gd name="connsiteX18" fmla="*/ 3630956 w 4234375"/>
              <a:gd name="connsiteY18" fmla="*/ 1718365 h 2210957"/>
              <a:gd name="connsiteX19" fmla="*/ 3101927 w 4234375"/>
              <a:gd name="connsiteY19" fmla="*/ 1287194 h 2210957"/>
              <a:gd name="connsiteX20" fmla="*/ 2572898 w 4234375"/>
              <a:gd name="connsiteY20" fmla="*/ 1718365 h 2210957"/>
              <a:gd name="connsiteX21" fmla="*/ 2569565 w 4234375"/>
              <a:gd name="connsiteY21" fmla="*/ 1751427 h 2210957"/>
              <a:gd name="connsiteX22" fmla="*/ 1633652 w 4234375"/>
              <a:gd name="connsiteY22" fmla="*/ 1751427 h 2210957"/>
              <a:gd name="connsiteX23" fmla="*/ 1631737 w 4234375"/>
              <a:gd name="connsiteY23" fmla="*/ 1732433 h 2210957"/>
              <a:gd name="connsiteX24" fmla="*/ 1102708 w 4234375"/>
              <a:gd name="connsiteY24" fmla="*/ 1301262 h 2210957"/>
              <a:gd name="connsiteX25" fmla="*/ 573679 w 4234375"/>
              <a:gd name="connsiteY25" fmla="*/ 1732433 h 2210957"/>
              <a:gd name="connsiteX26" fmla="*/ 571764 w 4234375"/>
              <a:gd name="connsiteY26" fmla="*/ 1751427 h 2210957"/>
              <a:gd name="connsiteX27" fmla="*/ 171160 w 4234375"/>
              <a:gd name="connsiteY27" fmla="*/ 1751427 h 2210957"/>
              <a:gd name="connsiteX28" fmla="*/ 0 w 4234375"/>
              <a:gd name="connsiteY28" fmla="*/ 1580267 h 2210957"/>
              <a:gd name="connsiteX29" fmla="*/ 0 w 4234375"/>
              <a:gd name="connsiteY29" fmla="*/ 895647 h 2210957"/>
              <a:gd name="connsiteX30" fmla="*/ 171160 w 4234375"/>
              <a:gd name="connsiteY30" fmla="*/ 724487 h 2210957"/>
              <a:gd name="connsiteX31" fmla="*/ 757896 w 4234375"/>
              <a:gd name="connsiteY31" fmla="*/ 724487 h 2210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234375" h="2210957">
                <a:moveTo>
                  <a:pt x="1102708" y="1471567"/>
                </a:moveTo>
                <a:cubicBezTo>
                  <a:pt x="1306885" y="1471567"/>
                  <a:pt x="1472403" y="1637085"/>
                  <a:pt x="1472403" y="1841262"/>
                </a:cubicBezTo>
                <a:cubicBezTo>
                  <a:pt x="1472403" y="2045439"/>
                  <a:pt x="1306885" y="2210957"/>
                  <a:pt x="1102708" y="2210957"/>
                </a:cubicBezTo>
                <a:cubicBezTo>
                  <a:pt x="898531" y="2210957"/>
                  <a:pt x="733013" y="2045439"/>
                  <a:pt x="733013" y="1841262"/>
                </a:cubicBezTo>
                <a:cubicBezTo>
                  <a:pt x="733013" y="1637085"/>
                  <a:pt x="898531" y="1471567"/>
                  <a:pt x="1102708" y="1471567"/>
                </a:cubicBezTo>
                <a:close/>
                <a:moveTo>
                  <a:pt x="3101927" y="1457499"/>
                </a:moveTo>
                <a:cubicBezTo>
                  <a:pt x="3306104" y="1457499"/>
                  <a:pt x="3471622" y="1623017"/>
                  <a:pt x="3471622" y="1827194"/>
                </a:cubicBezTo>
                <a:cubicBezTo>
                  <a:pt x="3471622" y="2031371"/>
                  <a:pt x="3306104" y="2196889"/>
                  <a:pt x="3101927" y="2196889"/>
                </a:cubicBezTo>
                <a:cubicBezTo>
                  <a:pt x="2897750" y="2196889"/>
                  <a:pt x="2732232" y="2031371"/>
                  <a:pt x="2732232" y="1827194"/>
                </a:cubicBezTo>
                <a:cubicBezTo>
                  <a:pt x="2732232" y="1623017"/>
                  <a:pt x="2897750" y="1457499"/>
                  <a:pt x="3101927" y="1457499"/>
                </a:cubicBezTo>
                <a:close/>
                <a:moveTo>
                  <a:pt x="939018" y="0"/>
                </a:moveTo>
                <a:lnTo>
                  <a:pt x="3295356" y="0"/>
                </a:lnTo>
                <a:lnTo>
                  <a:pt x="3476478" y="724487"/>
                </a:lnTo>
                <a:lnTo>
                  <a:pt x="4063215" y="724487"/>
                </a:lnTo>
                <a:cubicBezTo>
                  <a:pt x="4157744" y="724487"/>
                  <a:pt x="4234375" y="801118"/>
                  <a:pt x="4234375" y="895647"/>
                </a:cubicBezTo>
                <a:lnTo>
                  <a:pt x="4234375" y="1580267"/>
                </a:lnTo>
                <a:cubicBezTo>
                  <a:pt x="4234375" y="1674796"/>
                  <a:pt x="4157744" y="1751427"/>
                  <a:pt x="4063215" y="1751427"/>
                </a:cubicBezTo>
                <a:lnTo>
                  <a:pt x="3634289" y="1751427"/>
                </a:lnTo>
                <a:lnTo>
                  <a:pt x="3630956" y="1718365"/>
                </a:lnTo>
                <a:cubicBezTo>
                  <a:pt x="3580603" y="1472296"/>
                  <a:pt x="3362882" y="1287194"/>
                  <a:pt x="3101927" y="1287194"/>
                </a:cubicBezTo>
                <a:cubicBezTo>
                  <a:pt x="2840972" y="1287194"/>
                  <a:pt x="2623251" y="1472296"/>
                  <a:pt x="2572898" y="1718365"/>
                </a:cubicBezTo>
                <a:lnTo>
                  <a:pt x="2569565" y="1751427"/>
                </a:lnTo>
                <a:lnTo>
                  <a:pt x="1633652" y="1751427"/>
                </a:lnTo>
                <a:lnTo>
                  <a:pt x="1631737" y="1732433"/>
                </a:lnTo>
                <a:cubicBezTo>
                  <a:pt x="1581385" y="1486364"/>
                  <a:pt x="1363663" y="1301262"/>
                  <a:pt x="1102708" y="1301262"/>
                </a:cubicBezTo>
                <a:cubicBezTo>
                  <a:pt x="841753" y="1301262"/>
                  <a:pt x="624032" y="1486364"/>
                  <a:pt x="573679" y="1732433"/>
                </a:cubicBezTo>
                <a:lnTo>
                  <a:pt x="571764" y="1751427"/>
                </a:lnTo>
                <a:lnTo>
                  <a:pt x="171160" y="1751427"/>
                </a:lnTo>
                <a:cubicBezTo>
                  <a:pt x="76631" y="1751427"/>
                  <a:pt x="0" y="1674796"/>
                  <a:pt x="0" y="1580267"/>
                </a:cubicBezTo>
                <a:lnTo>
                  <a:pt x="0" y="895647"/>
                </a:lnTo>
                <a:cubicBezTo>
                  <a:pt x="0" y="801118"/>
                  <a:pt x="76631" y="724487"/>
                  <a:pt x="171160" y="724487"/>
                </a:cubicBezTo>
                <a:lnTo>
                  <a:pt x="757896" y="724487"/>
                </a:lnTo>
                <a:close/>
              </a:path>
            </a:pathLst>
          </a:cu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0058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フリーフォーム 40"/>
          <p:cNvSpPr/>
          <p:nvPr/>
        </p:nvSpPr>
        <p:spPr>
          <a:xfrm rot="5400000">
            <a:off x="3880443" y="756085"/>
            <a:ext cx="1979442" cy="2382922"/>
          </a:xfrm>
          <a:custGeom>
            <a:avLst/>
            <a:gdLst>
              <a:gd name="connsiteX0" fmla="*/ 311 w 1979442"/>
              <a:gd name="connsiteY0" fmla="*/ 1433114 h 2382922"/>
              <a:gd name="connsiteX1" fmla="*/ 217272 w 1979442"/>
              <a:gd name="connsiteY1" fmla="*/ 1198495 h 2382922"/>
              <a:gd name="connsiteX2" fmla="*/ 539410 w 1979442"/>
              <a:gd name="connsiteY2" fmla="*/ 835545 h 2382922"/>
              <a:gd name="connsiteX3" fmla="*/ 649802 w 1979442"/>
              <a:gd name="connsiteY3" fmla="*/ 918886 h 2382922"/>
              <a:gd name="connsiteX4" fmla="*/ 671647 w 1979442"/>
              <a:gd name="connsiteY4" fmla="*/ 891084 h 2382922"/>
              <a:gd name="connsiteX5" fmla="*/ 832112 w 1979442"/>
              <a:gd name="connsiteY5" fmla="*/ 777224 h 2382922"/>
              <a:gd name="connsiteX6" fmla="*/ 849334 w 1979442"/>
              <a:gd name="connsiteY6" fmla="*/ 771878 h 2382922"/>
              <a:gd name="connsiteX7" fmla="*/ 789908 w 1979442"/>
              <a:gd name="connsiteY7" fmla="*/ 714964 h 2382922"/>
              <a:gd name="connsiteX8" fmla="*/ 549638 w 1979442"/>
              <a:gd name="connsiteY8" fmla="*/ 244062 h 2382922"/>
              <a:gd name="connsiteX9" fmla="*/ 1010075 w 1979442"/>
              <a:gd name="connsiteY9" fmla="*/ 217273 h 2382922"/>
              <a:gd name="connsiteX10" fmla="*/ 1230242 w 1979442"/>
              <a:gd name="connsiteY10" fmla="*/ 714964 h 2382922"/>
              <a:gd name="connsiteX11" fmla="*/ 1170816 w 1979442"/>
              <a:gd name="connsiteY11" fmla="*/ 771878 h 2382922"/>
              <a:gd name="connsiteX12" fmla="*/ 1188038 w 1979442"/>
              <a:gd name="connsiteY12" fmla="*/ 777224 h 2382922"/>
              <a:gd name="connsiteX13" fmla="*/ 1348503 w 1979442"/>
              <a:gd name="connsiteY13" fmla="*/ 891084 h 2382922"/>
              <a:gd name="connsiteX14" fmla="*/ 1355191 w 1979442"/>
              <a:gd name="connsiteY14" fmla="*/ 899596 h 2382922"/>
              <a:gd name="connsiteX15" fmla="*/ 1440032 w 1979442"/>
              <a:gd name="connsiteY15" fmla="*/ 835545 h 2382922"/>
              <a:gd name="connsiteX16" fmla="*/ 1762170 w 1979442"/>
              <a:gd name="connsiteY16" fmla="*/ 1198495 h 2382922"/>
              <a:gd name="connsiteX17" fmla="*/ 1440032 w 1979442"/>
              <a:gd name="connsiteY17" fmla="*/ 1561445 h 2382922"/>
              <a:gd name="connsiteX18" fmla="*/ 1355191 w 1979442"/>
              <a:gd name="connsiteY18" fmla="*/ 1497394 h 2382922"/>
              <a:gd name="connsiteX19" fmla="*/ 1348503 w 1979442"/>
              <a:gd name="connsiteY19" fmla="*/ 1505906 h 2382922"/>
              <a:gd name="connsiteX20" fmla="*/ 1188038 w 1979442"/>
              <a:gd name="connsiteY20" fmla="*/ 1619766 h 2382922"/>
              <a:gd name="connsiteX21" fmla="*/ 1181909 w 1979442"/>
              <a:gd name="connsiteY21" fmla="*/ 1621669 h 2382922"/>
              <a:gd name="connsiteX22" fmla="*/ 1230242 w 1979442"/>
              <a:gd name="connsiteY22" fmla="*/ 1667960 h 2382922"/>
              <a:gd name="connsiteX23" fmla="*/ 1010075 w 1979442"/>
              <a:gd name="connsiteY23" fmla="*/ 2165650 h 2382922"/>
              <a:gd name="connsiteX24" fmla="*/ 789908 w 1979442"/>
              <a:gd name="connsiteY24" fmla="*/ 1667960 h 2382922"/>
              <a:gd name="connsiteX25" fmla="*/ 838241 w 1979442"/>
              <a:gd name="connsiteY25" fmla="*/ 1621669 h 2382922"/>
              <a:gd name="connsiteX26" fmla="*/ 832112 w 1979442"/>
              <a:gd name="connsiteY26" fmla="*/ 1619766 h 2382922"/>
              <a:gd name="connsiteX27" fmla="*/ 686786 w 1979442"/>
              <a:gd name="connsiteY27" fmla="*/ 1521785 h 2382922"/>
              <a:gd name="connsiteX28" fmla="*/ 650384 w 1979442"/>
              <a:gd name="connsiteY28" fmla="*/ 1477665 h 2382922"/>
              <a:gd name="connsiteX29" fmla="*/ 539410 w 1979442"/>
              <a:gd name="connsiteY29" fmla="*/ 1561445 h 2382922"/>
              <a:gd name="connsiteX30" fmla="*/ 1843 w 1979442"/>
              <a:gd name="connsiteY30" fmla="*/ 1470920 h 2382922"/>
              <a:gd name="connsiteX31" fmla="*/ 311 w 1979442"/>
              <a:gd name="connsiteY31" fmla="*/ 1433114 h 2382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979442" h="2382922">
                <a:moveTo>
                  <a:pt x="311" y="1433114"/>
                </a:moveTo>
                <a:cubicBezTo>
                  <a:pt x="5332" y="1343980"/>
                  <a:pt x="71420" y="1250585"/>
                  <a:pt x="217272" y="1198495"/>
                </a:cubicBezTo>
                <a:cubicBezTo>
                  <a:pt x="-216115" y="1043714"/>
                  <a:pt x="54752" y="524229"/>
                  <a:pt x="539410" y="835545"/>
                </a:cubicBezTo>
                <a:lnTo>
                  <a:pt x="649802" y="918886"/>
                </a:lnTo>
                <a:lnTo>
                  <a:pt x="671647" y="891084"/>
                </a:lnTo>
                <a:cubicBezTo>
                  <a:pt x="715924" y="842368"/>
                  <a:pt x="770576" y="803252"/>
                  <a:pt x="832112" y="777224"/>
                </a:cubicBezTo>
                <a:lnTo>
                  <a:pt x="849334" y="771878"/>
                </a:lnTo>
                <a:lnTo>
                  <a:pt x="789908" y="714964"/>
                </a:lnTo>
                <a:cubicBezTo>
                  <a:pt x="610269" y="532380"/>
                  <a:pt x="546708" y="368631"/>
                  <a:pt x="549638" y="244062"/>
                </a:cubicBezTo>
                <a:cubicBezTo>
                  <a:pt x="556149" y="-32759"/>
                  <a:pt x="891013" y="-116102"/>
                  <a:pt x="1010075" y="217273"/>
                </a:cubicBezTo>
                <a:cubicBezTo>
                  <a:pt x="1182716" y="-266121"/>
                  <a:pt x="1809078" y="126637"/>
                  <a:pt x="1230242" y="714964"/>
                </a:cubicBezTo>
                <a:lnTo>
                  <a:pt x="1170816" y="771878"/>
                </a:lnTo>
                <a:lnTo>
                  <a:pt x="1188038" y="777224"/>
                </a:lnTo>
                <a:cubicBezTo>
                  <a:pt x="1249574" y="803252"/>
                  <a:pt x="1304226" y="842368"/>
                  <a:pt x="1348503" y="891084"/>
                </a:cubicBezTo>
                <a:lnTo>
                  <a:pt x="1355191" y="899596"/>
                </a:lnTo>
                <a:lnTo>
                  <a:pt x="1440032" y="835545"/>
                </a:lnTo>
                <a:cubicBezTo>
                  <a:pt x="1924690" y="524229"/>
                  <a:pt x="2195558" y="1043714"/>
                  <a:pt x="1762170" y="1198495"/>
                </a:cubicBezTo>
                <a:cubicBezTo>
                  <a:pt x="2195558" y="1353276"/>
                  <a:pt x="1924690" y="1872761"/>
                  <a:pt x="1440032" y="1561445"/>
                </a:cubicBezTo>
                <a:lnTo>
                  <a:pt x="1355191" y="1497394"/>
                </a:lnTo>
                <a:lnTo>
                  <a:pt x="1348503" y="1505906"/>
                </a:lnTo>
                <a:cubicBezTo>
                  <a:pt x="1304226" y="1554622"/>
                  <a:pt x="1249574" y="1593739"/>
                  <a:pt x="1188038" y="1619766"/>
                </a:cubicBezTo>
                <a:lnTo>
                  <a:pt x="1181909" y="1621669"/>
                </a:lnTo>
                <a:lnTo>
                  <a:pt x="1230242" y="1667960"/>
                </a:lnTo>
                <a:cubicBezTo>
                  <a:pt x="1809078" y="2256287"/>
                  <a:pt x="1182716" y="2649044"/>
                  <a:pt x="1010075" y="2165650"/>
                </a:cubicBezTo>
                <a:cubicBezTo>
                  <a:pt x="837434" y="2649044"/>
                  <a:pt x="211073" y="2256287"/>
                  <a:pt x="789908" y="1667960"/>
                </a:cubicBezTo>
                <a:lnTo>
                  <a:pt x="838241" y="1621669"/>
                </a:lnTo>
                <a:lnTo>
                  <a:pt x="832112" y="1619766"/>
                </a:lnTo>
                <a:cubicBezTo>
                  <a:pt x="777413" y="1596631"/>
                  <a:pt x="728154" y="1563153"/>
                  <a:pt x="686786" y="1521785"/>
                </a:cubicBezTo>
                <a:lnTo>
                  <a:pt x="650384" y="1477665"/>
                </a:lnTo>
                <a:lnTo>
                  <a:pt x="539410" y="1561445"/>
                </a:lnTo>
                <a:cubicBezTo>
                  <a:pt x="241159" y="1753024"/>
                  <a:pt x="23870" y="1629981"/>
                  <a:pt x="1843" y="1470920"/>
                </a:cubicBezTo>
                <a:cubicBezTo>
                  <a:pt x="123" y="1458494"/>
                  <a:pt x="-407" y="1445847"/>
                  <a:pt x="311" y="1433114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楕円 42"/>
          <p:cNvSpPr/>
          <p:nvPr/>
        </p:nvSpPr>
        <p:spPr>
          <a:xfrm>
            <a:off x="1670535" y="1522028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ハート 43"/>
          <p:cNvSpPr/>
          <p:nvPr/>
        </p:nvSpPr>
        <p:spPr>
          <a:xfrm>
            <a:off x="1670535" y="957825"/>
            <a:ext cx="914400" cy="91440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ハート 44"/>
          <p:cNvSpPr/>
          <p:nvPr/>
        </p:nvSpPr>
        <p:spPr>
          <a:xfrm rot="16200000">
            <a:off x="931980" y="1522028"/>
            <a:ext cx="914400" cy="91440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ハート 45"/>
          <p:cNvSpPr/>
          <p:nvPr/>
        </p:nvSpPr>
        <p:spPr>
          <a:xfrm flipV="1">
            <a:off x="1670535" y="2045523"/>
            <a:ext cx="914400" cy="91440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ハート 46"/>
          <p:cNvSpPr/>
          <p:nvPr/>
        </p:nvSpPr>
        <p:spPr>
          <a:xfrm rot="5400000">
            <a:off x="2423157" y="1522028"/>
            <a:ext cx="914400" cy="91440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楕円 60"/>
          <p:cNvSpPr/>
          <p:nvPr/>
        </p:nvSpPr>
        <p:spPr>
          <a:xfrm>
            <a:off x="1336433" y="3782272"/>
            <a:ext cx="1899136" cy="1899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ハート 61"/>
          <p:cNvSpPr/>
          <p:nvPr/>
        </p:nvSpPr>
        <p:spPr>
          <a:xfrm>
            <a:off x="1670535" y="4277632"/>
            <a:ext cx="1178170" cy="1062634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フリーフォーム 64"/>
          <p:cNvSpPr/>
          <p:nvPr/>
        </p:nvSpPr>
        <p:spPr>
          <a:xfrm>
            <a:off x="3678703" y="3782272"/>
            <a:ext cx="1899136" cy="1899136"/>
          </a:xfrm>
          <a:custGeom>
            <a:avLst/>
            <a:gdLst>
              <a:gd name="connsiteX0" fmla="*/ 572178 w 1899136"/>
              <a:gd name="connsiteY0" fmla="*/ 510667 h 1899136"/>
              <a:gd name="connsiteX1" fmla="*/ 923187 w 1899136"/>
              <a:gd name="connsiteY1" fmla="*/ 1557994 h 1899136"/>
              <a:gd name="connsiteX2" fmla="*/ 923187 w 1899136"/>
              <a:gd name="connsiteY2" fmla="*/ 761019 h 1899136"/>
              <a:gd name="connsiteX3" fmla="*/ 572178 w 1899136"/>
              <a:gd name="connsiteY3" fmla="*/ 510667 h 1899136"/>
              <a:gd name="connsiteX4" fmla="*/ 949568 w 1899136"/>
              <a:gd name="connsiteY4" fmla="*/ 0 h 1899136"/>
              <a:gd name="connsiteX5" fmla="*/ 1899136 w 1899136"/>
              <a:gd name="connsiteY5" fmla="*/ 949568 h 1899136"/>
              <a:gd name="connsiteX6" fmla="*/ 949568 w 1899136"/>
              <a:gd name="connsiteY6" fmla="*/ 1899136 h 1899136"/>
              <a:gd name="connsiteX7" fmla="*/ 0 w 1899136"/>
              <a:gd name="connsiteY7" fmla="*/ 949568 h 1899136"/>
              <a:gd name="connsiteX8" fmla="*/ 949568 w 1899136"/>
              <a:gd name="connsiteY8" fmla="*/ 0 h 1899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9136" h="1899136">
                <a:moveTo>
                  <a:pt x="572178" y="510667"/>
                </a:moveTo>
                <a:cubicBezTo>
                  <a:pt x="290381" y="545863"/>
                  <a:pt x="96321" y="1010074"/>
                  <a:pt x="923187" y="1557994"/>
                </a:cubicBezTo>
                <a:cubicBezTo>
                  <a:pt x="2125902" y="761019"/>
                  <a:pt x="1168639" y="141149"/>
                  <a:pt x="923187" y="761019"/>
                </a:cubicBezTo>
                <a:cubicBezTo>
                  <a:pt x="846484" y="567310"/>
                  <a:pt x="700267" y="494669"/>
                  <a:pt x="572178" y="510667"/>
                </a:cubicBezTo>
                <a:close/>
                <a:moveTo>
                  <a:pt x="949568" y="0"/>
                </a:moveTo>
                <a:cubicBezTo>
                  <a:pt x="1474000" y="0"/>
                  <a:pt x="1899136" y="425136"/>
                  <a:pt x="1899136" y="949568"/>
                </a:cubicBezTo>
                <a:cubicBezTo>
                  <a:pt x="1899136" y="1474000"/>
                  <a:pt x="1474000" y="1899136"/>
                  <a:pt x="949568" y="1899136"/>
                </a:cubicBezTo>
                <a:cubicBezTo>
                  <a:pt x="425136" y="1899136"/>
                  <a:pt x="0" y="1474000"/>
                  <a:pt x="0" y="949568"/>
                </a:cubicBezTo>
                <a:cubicBezTo>
                  <a:pt x="0" y="425136"/>
                  <a:pt x="425136" y="0"/>
                  <a:pt x="949568" y="0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4150678" y="5824024"/>
            <a:ext cx="1487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単純かたぬき</a:t>
            </a: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4557927" y="320653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接合</a:t>
            </a:r>
          </a:p>
        </p:txBody>
      </p:sp>
      <p:sp>
        <p:nvSpPr>
          <p:cNvPr id="88" name="フリーフォーム 87"/>
          <p:cNvSpPr/>
          <p:nvPr/>
        </p:nvSpPr>
        <p:spPr>
          <a:xfrm rot="5400000">
            <a:off x="7423427" y="1417810"/>
            <a:ext cx="350197" cy="558635"/>
          </a:xfrm>
          <a:custGeom>
            <a:avLst/>
            <a:gdLst>
              <a:gd name="connsiteX0" fmla="*/ 0 w 350197"/>
              <a:gd name="connsiteY0" fmla="*/ 279317 h 558635"/>
              <a:gd name="connsiteX1" fmla="*/ 78082 w 350197"/>
              <a:gd name="connsiteY1" fmla="*/ 23692 h 558635"/>
              <a:gd name="connsiteX2" fmla="*/ 97631 w 350197"/>
              <a:gd name="connsiteY2" fmla="*/ 0 h 558635"/>
              <a:gd name="connsiteX3" fmla="*/ 101952 w 350197"/>
              <a:gd name="connsiteY3" fmla="*/ 3501 h 558635"/>
              <a:gd name="connsiteX4" fmla="*/ 350197 w 350197"/>
              <a:gd name="connsiteY4" fmla="*/ 279317 h 558635"/>
              <a:gd name="connsiteX5" fmla="*/ 101952 w 350197"/>
              <a:gd name="connsiteY5" fmla="*/ 555133 h 558635"/>
              <a:gd name="connsiteX6" fmla="*/ 97631 w 350197"/>
              <a:gd name="connsiteY6" fmla="*/ 558635 h 558635"/>
              <a:gd name="connsiteX7" fmla="*/ 78082 w 350197"/>
              <a:gd name="connsiteY7" fmla="*/ 534942 h 558635"/>
              <a:gd name="connsiteX8" fmla="*/ 0 w 350197"/>
              <a:gd name="connsiteY8" fmla="*/ 279317 h 558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0197" h="558635">
                <a:moveTo>
                  <a:pt x="0" y="279317"/>
                </a:moveTo>
                <a:cubicBezTo>
                  <a:pt x="0" y="184628"/>
                  <a:pt x="28785" y="96662"/>
                  <a:pt x="78082" y="23692"/>
                </a:cubicBezTo>
                <a:lnTo>
                  <a:pt x="97631" y="0"/>
                </a:lnTo>
                <a:lnTo>
                  <a:pt x="101952" y="3501"/>
                </a:lnTo>
                <a:cubicBezTo>
                  <a:pt x="181128" y="72148"/>
                  <a:pt x="264472" y="162636"/>
                  <a:pt x="350197" y="279317"/>
                </a:cubicBezTo>
                <a:cubicBezTo>
                  <a:pt x="264472" y="395998"/>
                  <a:pt x="181128" y="486486"/>
                  <a:pt x="101952" y="555133"/>
                </a:cubicBezTo>
                <a:lnTo>
                  <a:pt x="97631" y="558635"/>
                </a:lnTo>
                <a:lnTo>
                  <a:pt x="78082" y="534942"/>
                </a:lnTo>
                <a:cubicBezTo>
                  <a:pt x="28785" y="461973"/>
                  <a:pt x="0" y="374007"/>
                  <a:pt x="0" y="279317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フリーフォーム 86"/>
          <p:cNvSpPr/>
          <p:nvPr/>
        </p:nvSpPr>
        <p:spPr>
          <a:xfrm rot="5400000">
            <a:off x="7057414" y="1891306"/>
            <a:ext cx="343668" cy="175845"/>
          </a:xfrm>
          <a:custGeom>
            <a:avLst/>
            <a:gdLst>
              <a:gd name="connsiteX0" fmla="*/ 0 w 343668"/>
              <a:gd name="connsiteY0" fmla="*/ 141819 h 175845"/>
              <a:gd name="connsiteX1" fmla="*/ 15913 w 343668"/>
              <a:gd name="connsiteY1" fmla="*/ 126578 h 175845"/>
              <a:gd name="connsiteX2" fmla="*/ 171834 w 343668"/>
              <a:gd name="connsiteY2" fmla="*/ 0 h 175845"/>
              <a:gd name="connsiteX3" fmla="*/ 327755 w 343668"/>
              <a:gd name="connsiteY3" fmla="*/ 126578 h 175845"/>
              <a:gd name="connsiteX4" fmla="*/ 343668 w 343668"/>
              <a:gd name="connsiteY4" fmla="*/ 141819 h 175845"/>
              <a:gd name="connsiteX5" fmla="*/ 263976 w 343668"/>
              <a:gd name="connsiteY5" fmla="*/ 166556 h 175845"/>
              <a:gd name="connsiteX6" fmla="*/ 171834 w 343668"/>
              <a:gd name="connsiteY6" fmla="*/ 175845 h 175845"/>
              <a:gd name="connsiteX7" fmla="*/ 79692 w 343668"/>
              <a:gd name="connsiteY7" fmla="*/ 166556 h 175845"/>
              <a:gd name="connsiteX8" fmla="*/ 0 w 343668"/>
              <a:gd name="connsiteY8" fmla="*/ 141819 h 175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3668" h="175845">
                <a:moveTo>
                  <a:pt x="0" y="141819"/>
                </a:moveTo>
                <a:lnTo>
                  <a:pt x="15913" y="126578"/>
                </a:lnTo>
                <a:cubicBezTo>
                  <a:pt x="61701" y="85130"/>
                  <a:pt x="113493" y="42863"/>
                  <a:pt x="171834" y="0"/>
                </a:cubicBezTo>
                <a:cubicBezTo>
                  <a:pt x="230175" y="42863"/>
                  <a:pt x="281967" y="85130"/>
                  <a:pt x="327755" y="126578"/>
                </a:cubicBezTo>
                <a:lnTo>
                  <a:pt x="343668" y="141819"/>
                </a:lnTo>
                <a:lnTo>
                  <a:pt x="263976" y="166556"/>
                </a:lnTo>
                <a:cubicBezTo>
                  <a:pt x="234213" y="172647"/>
                  <a:pt x="203397" y="175845"/>
                  <a:pt x="171834" y="175845"/>
                </a:cubicBezTo>
                <a:cubicBezTo>
                  <a:pt x="140271" y="175845"/>
                  <a:pt x="109455" y="172647"/>
                  <a:pt x="79692" y="166556"/>
                </a:cubicBezTo>
                <a:lnTo>
                  <a:pt x="0" y="141819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" name="フリーフォーム 85"/>
          <p:cNvSpPr/>
          <p:nvPr/>
        </p:nvSpPr>
        <p:spPr>
          <a:xfrm rot="5400000">
            <a:off x="7814096" y="1898340"/>
            <a:ext cx="321483" cy="161778"/>
          </a:xfrm>
          <a:custGeom>
            <a:avLst/>
            <a:gdLst>
              <a:gd name="connsiteX0" fmla="*/ 0 w 321483"/>
              <a:gd name="connsiteY0" fmla="*/ 30583 h 161778"/>
              <a:gd name="connsiteX1" fmla="*/ 68599 w 321483"/>
              <a:gd name="connsiteY1" fmla="*/ 9289 h 161778"/>
              <a:gd name="connsiteX2" fmla="*/ 160741 w 321483"/>
              <a:gd name="connsiteY2" fmla="*/ 0 h 161778"/>
              <a:gd name="connsiteX3" fmla="*/ 252883 w 321483"/>
              <a:gd name="connsiteY3" fmla="*/ 9289 h 161778"/>
              <a:gd name="connsiteX4" fmla="*/ 321483 w 321483"/>
              <a:gd name="connsiteY4" fmla="*/ 30583 h 161778"/>
              <a:gd name="connsiteX5" fmla="*/ 316662 w 321483"/>
              <a:gd name="connsiteY5" fmla="*/ 35200 h 161778"/>
              <a:gd name="connsiteX6" fmla="*/ 160741 w 321483"/>
              <a:gd name="connsiteY6" fmla="*/ 161778 h 161778"/>
              <a:gd name="connsiteX7" fmla="*/ 4820 w 321483"/>
              <a:gd name="connsiteY7" fmla="*/ 35200 h 161778"/>
              <a:gd name="connsiteX8" fmla="*/ 0 w 321483"/>
              <a:gd name="connsiteY8" fmla="*/ 30583 h 161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1483" h="161778">
                <a:moveTo>
                  <a:pt x="0" y="30583"/>
                </a:moveTo>
                <a:lnTo>
                  <a:pt x="68599" y="9289"/>
                </a:lnTo>
                <a:cubicBezTo>
                  <a:pt x="98362" y="3199"/>
                  <a:pt x="129178" y="0"/>
                  <a:pt x="160741" y="0"/>
                </a:cubicBezTo>
                <a:cubicBezTo>
                  <a:pt x="192304" y="0"/>
                  <a:pt x="223120" y="3199"/>
                  <a:pt x="252883" y="9289"/>
                </a:cubicBezTo>
                <a:lnTo>
                  <a:pt x="321483" y="30583"/>
                </a:lnTo>
                <a:lnTo>
                  <a:pt x="316662" y="35200"/>
                </a:lnTo>
                <a:cubicBezTo>
                  <a:pt x="270874" y="76649"/>
                  <a:pt x="219082" y="118916"/>
                  <a:pt x="160741" y="161778"/>
                </a:cubicBezTo>
                <a:cubicBezTo>
                  <a:pt x="102400" y="118916"/>
                  <a:pt x="50608" y="76649"/>
                  <a:pt x="4820" y="35200"/>
                </a:cubicBezTo>
                <a:lnTo>
                  <a:pt x="0" y="30583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" name="フリーフォーム 84"/>
          <p:cNvSpPr/>
          <p:nvPr/>
        </p:nvSpPr>
        <p:spPr>
          <a:xfrm rot="5400000">
            <a:off x="7403073" y="1941891"/>
            <a:ext cx="390905" cy="598171"/>
          </a:xfrm>
          <a:custGeom>
            <a:avLst/>
            <a:gdLst>
              <a:gd name="connsiteX0" fmla="*/ 0 w 390905"/>
              <a:gd name="connsiteY0" fmla="*/ 299085 h 598171"/>
              <a:gd name="connsiteX1" fmla="*/ 248245 w 390905"/>
              <a:gd name="connsiteY1" fmla="*/ 23269 h 598171"/>
              <a:gd name="connsiteX2" fmla="*/ 276964 w 390905"/>
              <a:gd name="connsiteY2" fmla="*/ 0 h 598171"/>
              <a:gd name="connsiteX3" fmla="*/ 312823 w 390905"/>
              <a:gd name="connsiteY3" fmla="*/ 43460 h 598171"/>
              <a:gd name="connsiteX4" fmla="*/ 390905 w 390905"/>
              <a:gd name="connsiteY4" fmla="*/ 299085 h 598171"/>
              <a:gd name="connsiteX5" fmla="*/ 312823 w 390905"/>
              <a:gd name="connsiteY5" fmla="*/ 554710 h 598171"/>
              <a:gd name="connsiteX6" fmla="*/ 276964 w 390905"/>
              <a:gd name="connsiteY6" fmla="*/ 598171 h 598171"/>
              <a:gd name="connsiteX7" fmla="*/ 248245 w 390905"/>
              <a:gd name="connsiteY7" fmla="*/ 574901 h 598171"/>
              <a:gd name="connsiteX8" fmla="*/ 0 w 390905"/>
              <a:gd name="connsiteY8" fmla="*/ 299085 h 598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905" h="598171">
                <a:moveTo>
                  <a:pt x="0" y="299085"/>
                </a:moveTo>
                <a:cubicBezTo>
                  <a:pt x="85725" y="182404"/>
                  <a:pt x="169069" y="91916"/>
                  <a:pt x="248245" y="23269"/>
                </a:cubicBezTo>
                <a:lnTo>
                  <a:pt x="276964" y="0"/>
                </a:lnTo>
                <a:lnTo>
                  <a:pt x="312823" y="43460"/>
                </a:lnTo>
                <a:cubicBezTo>
                  <a:pt x="362120" y="116430"/>
                  <a:pt x="390905" y="204396"/>
                  <a:pt x="390905" y="299085"/>
                </a:cubicBezTo>
                <a:cubicBezTo>
                  <a:pt x="390905" y="393775"/>
                  <a:pt x="362120" y="481741"/>
                  <a:pt x="312823" y="554710"/>
                </a:cubicBezTo>
                <a:lnTo>
                  <a:pt x="276964" y="598171"/>
                </a:lnTo>
                <a:lnTo>
                  <a:pt x="248245" y="574901"/>
                </a:lnTo>
                <a:cubicBezTo>
                  <a:pt x="169069" y="506254"/>
                  <a:pt x="85725" y="415766"/>
                  <a:pt x="0" y="299085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フリーフォーム 83"/>
          <p:cNvSpPr/>
          <p:nvPr/>
        </p:nvSpPr>
        <p:spPr>
          <a:xfrm rot="5400000">
            <a:off x="7273274" y="833873"/>
            <a:ext cx="650506" cy="921067"/>
          </a:xfrm>
          <a:custGeom>
            <a:avLst/>
            <a:gdLst>
              <a:gd name="connsiteX0" fmla="*/ 1843 w 650506"/>
              <a:gd name="connsiteY0" fmla="*/ 732959 h 921067"/>
              <a:gd name="connsiteX1" fmla="*/ 217272 w 650506"/>
              <a:gd name="connsiteY1" fmla="*/ 460534 h 921067"/>
              <a:gd name="connsiteX2" fmla="*/ 596254 w 650506"/>
              <a:gd name="connsiteY2" fmla="*/ 137260 h 921067"/>
              <a:gd name="connsiteX3" fmla="*/ 650506 w 650506"/>
              <a:gd name="connsiteY3" fmla="*/ 181217 h 921067"/>
              <a:gd name="connsiteX4" fmla="*/ 630957 w 650506"/>
              <a:gd name="connsiteY4" fmla="*/ 204909 h 921067"/>
              <a:gd name="connsiteX5" fmla="*/ 552875 w 650506"/>
              <a:gd name="connsiteY5" fmla="*/ 460534 h 921067"/>
              <a:gd name="connsiteX6" fmla="*/ 630957 w 650506"/>
              <a:gd name="connsiteY6" fmla="*/ 716159 h 921067"/>
              <a:gd name="connsiteX7" fmla="*/ 650506 w 650506"/>
              <a:gd name="connsiteY7" fmla="*/ 739852 h 921067"/>
              <a:gd name="connsiteX8" fmla="*/ 596254 w 650506"/>
              <a:gd name="connsiteY8" fmla="*/ 783808 h 921067"/>
              <a:gd name="connsiteX9" fmla="*/ 1843 w 650506"/>
              <a:gd name="connsiteY9" fmla="*/ 732959 h 921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50506" h="921067">
                <a:moveTo>
                  <a:pt x="1843" y="732959"/>
                </a:moveTo>
                <a:cubicBezTo>
                  <a:pt x="-11923" y="633547"/>
                  <a:pt x="50584" y="520065"/>
                  <a:pt x="217272" y="460534"/>
                </a:cubicBezTo>
                <a:cubicBezTo>
                  <a:pt x="-232784" y="299800"/>
                  <a:pt x="76629" y="-254231"/>
                  <a:pt x="596254" y="137260"/>
                </a:cubicBezTo>
                <a:lnTo>
                  <a:pt x="650506" y="181217"/>
                </a:lnTo>
                <a:lnTo>
                  <a:pt x="630957" y="204909"/>
                </a:lnTo>
                <a:cubicBezTo>
                  <a:pt x="581660" y="277879"/>
                  <a:pt x="552875" y="365845"/>
                  <a:pt x="552875" y="460534"/>
                </a:cubicBezTo>
                <a:cubicBezTo>
                  <a:pt x="552875" y="555224"/>
                  <a:pt x="581660" y="643190"/>
                  <a:pt x="630957" y="716159"/>
                </a:cubicBezTo>
                <a:lnTo>
                  <a:pt x="650506" y="739852"/>
                </a:lnTo>
                <a:lnTo>
                  <a:pt x="596254" y="783808"/>
                </a:lnTo>
                <a:cubicBezTo>
                  <a:pt x="269083" y="1030303"/>
                  <a:pt x="25246" y="901961"/>
                  <a:pt x="1843" y="732959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" name="フリーフォーム 82"/>
          <p:cNvSpPr/>
          <p:nvPr/>
        </p:nvSpPr>
        <p:spPr>
          <a:xfrm rot="5400000">
            <a:off x="6334192" y="1598602"/>
            <a:ext cx="921066" cy="761253"/>
          </a:xfrm>
          <a:custGeom>
            <a:avLst/>
            <a:gdLst>
              <a:gd name="connsiteX0" fmla="*/ 96 w 921066"/>
              <a:gd name="connsiteY0" fmla="*/ 517192 h 761253"/>
              <a:gd name="connsiteX1" fmla="*/ 240366 w 921066"/>
              <a:gd name="connsiteY1" fmla="*/ 46290 h 761253"/>
              <a:gd name="connsiteX2" fmla="*/ 288699 w 921066"/>
              <a:gd name="connsiteY2" fmla="*/ 0 h 761253"/>
              <a:gd name="connsiteX3" fmla="*/ 368391 w 921066"/>
              <a:gd name="connsiteY3" fmla="*/ 24737 h 761253"/>
              <a:gd name="connsiteX4" fmla="*/ 460533 w 921066"/>
              <a:gd name="connsiteY4" fmla="*/ 34026 h 761253"/>
              <a:gd name="connsiteX5" fmla="*/ 552675 w 921066"/>
              <a:gd name="connsiteY5" fmla="*/ 24737 h 761253"/>
              <a:gd name="connsiteX6" fmla="*/ 632367 w 921066"/>
              <a:gd name="connsiteY6" fmla="*/ 0 h 761253"/>
              <a:gd name="connsiteX7" fmla="*/ 680700 w 921066"/>
              <a:gd name="connsiteY7" fmla="*/ 46290 h 761253"/>
              <a:gd name="connsiteX8" fmla="*/ 460533 w 921066"/>
              <a:gd name="connsiteY8" fmla="*/ 543981 h 761253"/>
              <a:gd name="connsiteX9" fmla="*/ 96 w 921066"/>
              <a:gd name="connsiteY9" fmla="*/ 517192 h 761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21066" h="761253">
                <a:moveTo>
                  <a:pt x="96" y="517192"/>
                </a:moveTo>
                <a:cubicBezTo>
                  <a:pt x="-2834" y="392623"/>
                  <a:pt x="60727" y="228875"/>
                  <a:pt x="240366" y="46290"/>
                </a:cubicBezTo>
                <a:lnTo>
                  <a:pt x="288699" y="0"/>
                </a:lnTo>
                <a:lnTo>
                  <a:pt x="368391" y="24737"/>
                </a:lnTo>
                <a:cubicBezTo>
                  <a:pt x="398154" y="30828"/>
                  <a:pt x="428970" y="34026"/>
                  <a:pt x="460533" y="34026"/>
                </a:cubicBezTo>
                <a:cubicBezTo>
                  <a:pt x="492096" y="34026"/>
                  <a:pt x="522912" y="30828"/>
                  <a:pt x="552675" y="24737"/>
                </a:cubicBezTo>
                <a:lnTo>
                  <a:pt x="632367" y="0"/>
                </a:lnTo>
                <a:lnTo>
                  <a:pt x="680700" y="46290"/>
                </a:lnTo>
                <a:cubicBezTo>
                  <a:pt x="1259536" y="634618"/>
                  <a:pt x="633174" y="1027375"/>
                  <a:pt x="460533" y="543981"/>
                </a:cubicBezTo>
                <a:cubicBezTo>
                  <a:pt x="341471" y="877356"/>
                  <a:pt x="6607" y="794012"/>
                  <a:pt x="96" y="517192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フリーフォーム 81"/>
          <p:cNvSpPr/>
          <p:nvPr/>
        </p:nvSpPr>
        <p:spPr>
          <a:xfrm rot="5400000">
            <a:off x="7950549" y="1593289"/>
            <a:ext cx="921066" cy="771878"/>
          </a:xfrm>
          <a:custGeom>
            <a:avLst/>
            <a:gdLst>
              <a:gd name="connsiteX0" fmla="*/ 96 w 921066"/>
              <a:gd name="connsiteY0" fmla="*/ 244062 h 771878"/>
              <a:gd name="connsiteX1" fmla="*/ 460533 w 921066"/>
              <a:gd name="connsiteY1" fmla="*/ 217273 h 771878"/>
              <a:gd name="connsiteX2" fmla="*/ 680700 w 921066"/>
              <a:gd name="connsiteY2" fmla="*/ 714964 h 771878"/>
              <a:gd name="connsiteX3" fmla="*/ 621275 w 921066"/>
              <a:gd name="connsiteY3" fmla="*/ 771878 h 771878"/>
              <a:gd name="connsiteX4" fmla="*/ 552675 w 921066"/>
              <a:gd name="connsiteY4" fmla="*/ 750584 h 771878"/>
              <a:gd name="connsiteX5" fmla="*/ 460533 w 921066"/>
              <a:gd name="connsiteY5" fmla="*/ 741295 h 771878"/>
              <a:gd name="connsiteX6" fmla="*/ 368391 w 921066"/>
              <a:gd name="connsiteY6" fmla="*/ 750584 h 771878"/>
              <a:gd name="connsiteX7" fmla="*/ 299792 w 921066"/>
              <a:gd name="connsiteY7" fmla="*/ 771878 h 771878"/>
              <a:gd name="connsiteX8" fmla="*/ 240366 w 921066"/>
              <a:gd name="connsiteY8" fmla="*/ 714964 h 771878"/>
              <a:gd name="connsiteX9" fmla="*/ 96 w 921066"/>
              <a:gd name="connsiteY9" fmla="*/ 244062 h 771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21066" h="771878">
                <a:moveTo>
                  <a:pt x="96" y="244062"/>
                </a:moveTo>
                <a:cubicBezTo>
                  <a:pt x="6607" y="-32758"/>
                  <a:pt x="341471" y="-116102"/>
                  <a:pt x="460533" y="217273"/>
                </a:cubicBezTo>
                <a:cubicBezTo>
                  <a:pt x="633174" y="-266121"/>
                  <a:pt x="1259536" y="126637"/>
                  <a:pt x="680700" y="714964"/>
                </a:cubicBezTo>
                <a:lnTo>
                  <a:pt x="621275" y="771878"/>
                </a:lnTo>
                <a:lnTo>
                  <a:pt x="552675" y="750584"/>
                </a:lnTo>
                <a:cubicBezTo>
                  <a:pt x="522912" y="744494"/>
                  <a:pt x="492096" y="741295"/>
                  <a:pt x="460533" y="741295"/>
                </a:cubicBezTo>
                <a:cubicBezTo>
                  <a:pt x="428970" y="741295"/>
                  <a:pt x="398154" y="744494"/>
                  <a:pt x="368391" y="750584"/>
                </a:cubicBezTo>
                <a:lnTo>
                  <a:pt x="299792" y="771878"/>
                </a:lnTo>
                <a:lnTo>
                  <a:pt x="240366" y="714964"/>
                </a:lnTo>
                <a:cubicBezTo>
                  <a:pt x="60727" y="532380"/>
                  <a:pt x="-2834" y="368631"/>
                  <a:pt x="96" y="244062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フリーフォーム 80"/>
          <p:cNvSpPr/>
          <p:nvPr/>
        </p:nvSpPr>
        <p:spPr>
          <a:xfrm rot="5400000">
            <a:off x="7248833" y="1546178"/>
            <a:ext cx="702828" cy="849791"/>
          </a:xfrm>
          <a:custGeom>
            <a:avLst/>
            <a:gdLst>
              <a:gd name="connsiteX0" fmla="*/ 0 w 702828"/>
              <a:gd name="connsiteY0" fmla="*/ 705935 h 849791"/>
              <a:gd name="connsiteX1" fmla="*/ 4321 w 702828"/>
              <a:gd name="connsiteY1" fmla="*/ 702433 h 849791"/>
              <a:gd name="connsiteX2" fmla="*/ 252566 w 702828"/>
              <a:gd name="connsiteY2" fmla="*/ 426617 h 849791"/>
              <a:gd name="connsiteX3" fmla="*/ 4321 w 702828"/>
              <a:gd name="connsiteY3" fmla="*/ 150801 h 849791"/>
              <a:gd name="connsiteX4" fmla="*/ 0 w 702828"/>
              <a:gd name="connsiteY4" fmla="*/ 147300 h 849791"/>
              <a:gd name="connsiteX5" fmla="*/ 36280 w 702828"/>
              <a:gd name="connsiteY5" fmla="*/ 103328 h 849791"/>
              <a:gd name="connsiteX6" fmla="*/ 181606 w 702828"/>
              <a:gd name="connsiteY6" fmla="*/ 5346 h 849791"/>
              <a:gd name="connsiteX7" fmla="*/ 198828 w 702828"/>
              <a:gd name="connsiteY7" fmla="*/ 0 h 849791"/>
              <a:gd name="connsiteX8" fmla="*/ 203648 w 702828"/>
              <a:gd name="connsiteY8" fmla="*/ 4617 h 849791"/>
              <a:gd name="connsiteX9" fmla="*/ 359569 w 702828"/>
              <a:gd name="connsiteY9" fmla="*/ 131195 h 849791"/>
              <a:gd name="connsiteX10" fmla="*/ 515490 w 702828"/>
              <a:gd name="connsiteY10" fmla="*/ 4617 h 849791"/>
              <a:gd name="connsiteX11" fmla="*/ 520311 w 702828"/>
              <a:gd name="connsiteY11" fmla="*/ 0 h 849791"/>
              <a:gd name="connsiteX12" fmla="*/ 537532 w 702828"/>
              <a:gd name="connsiteY12" fmla="*/ 5346 h 849791"/>
              <a:gd name="connsiteX13" fmla="*/ 682858 w 702828"/>
              <a:gd name="connsiteY13" fmla="*/ 103328 h 849791"/>
              <a:gd name="connsiteX14" fmla="*/ 702828 w 702828"/>
              <a:gd name="connsiteY14" fmla="*/ 127532 h 849791"/>
              <a:gd name="connsiteX15" fmla="*/ 674109 w 702828"/>
              <a:gd name="connsiteY15" fmla="*/ 150801 h 849791"/>
              <a:gd name="connsiteX16" fmla="*/ 425864 w 702828"/>
              <a:gd name="connsiteY16" fmla="*/ 426617 h 849791"/>
              <a:gd name="connsiteX17" fmla="*/ 674109 w 702828"/>
              <a:gd name="connsiteY17" fmla="*/ 702433 h 849791"/>
              <a:gd name="connsiteX18" fmla="*/ 702828 w 702828"/>
              <a:gd name="connsiteY18" fmla="*/ 725703 h 849791"/>
              <a:gd name="connsiteX19" fmla="*/ 682858 w 702828"/>
              <a:gd name="connsiteY19" fmla="*/ 749906 h 849791"/>
              <a:gd name="connsiteX20" fmla="*/ 537532 w 702828"/>
              <a:gd name="connsiteY20" fmla="*/ 847888 h 849791"/>
              <a:gd name="connsiteX21" fmla="*/ 531403 w 702828"/>
              <a:gd name="connsiteY21" fmla="*/ 849791 h 849791"/>
              <a:gd name="connsiteX22" fmla="*/ 515490 w 702828"/>
              <a:gd name="connsiteY22" fmla="*/ 834550 h 849791"/>
              <a:gd name="connsiteX23" fmla="*/ 359569 w 702828"/>
              <a:gd name="connsiteY23" fmla="*/ 707972 h 849791"/>
              <a:gd name="connsiteX24" fmla="*/ 203648 w 702828"/>
              <a:gd name="connsiteY24" fmla="*/ 834550 h 849791"/>
              <a:gd name="connsiteX25" fmla="*/ 187735 w 702828"/>
              <a:gd name="connsiteY25" fmla="*/ 849791 h 849791"/>
              <a:gd name="connsiteX26" fmla="*/ 181606 w 702828"/>
              <a:gd name="connsiteY26" fmla="*/ 847888 h 849791"/>
              <a:gd name="connsiteX27" fmla="*/ 36280 w 702828"/>
              <a:gd name="connsiteY27" fmla="*/ 749906 h 849791"/>
              <a:gd name="connsiteX28" fmla="*/ 0 w 702828"/>
              <a:gd name="connsiteY28" fmla="*/ 705935 h 849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702828" h="849791">
                <a:moveTo>
                  <a:pt x="0" y="705935"/>
                </a:moveTo>
                <a:lnTo>
                  <a:pt x="4321" y="702433"/>
                </a:lnTo>
                <a:cubicBezTo>
                  <a:pt x="83497" y="633786"/>
                  <a:pt x="166841" y="543298"/>
                  <a:pt x="252566" y="426617"/>
                </a:cubicBezTo>
                <a:cubicBezTo>
                  <a:pt x="166841" y="309936"/>
                  <a:pt x="83497" y="219448"/>
                  <a:pt x="4321" y="150801"/>
                </a:cubicBezTo>
                <a:lnTo>
                  <a:pt x="0" y="147300"/>
                </a:lnTo>
                <a:lnTo>
                  <a:pt x="36280" y="103328"/>
                </a:lnTo>
                <a:cubicBezTo>
                  <a:pt x="77648" y="61959"/>
                  <a:pt x="126907" y="28482"/>
                  <a:pt x="181606" y="5346"/>
                </a:cubicBezTo>
                <a:lnTo>
                  <a:pt x="198828" y="0"/>
                </a:lnTo>
                <a:lnTo>
                  <a:pt x="203648" y="4617"/>
                </a:lnTo>
                <a:cubicBezTo>
                  <a:pt x="249436" y="46066"/>
                  <a:pt x="301228" y="88333"/>
                  <a:pt x="359569" y="131195"/>
                </a:cubicBezTo>
                <a:cubicBezTo>
                  <a:pt x="417910" y="88333"/>
                  <a:pt x="469702" y="46066"/>
                  <a:pt x="515490" y="4617"/>
                </a:cubicBezTo>
                <a:lnTo>
                  <a:pt x="520311" y="0"/>
                </a:lnTo>
                <a:lnTo>
                  <a:pt x="537532" y="5346"/>
                </a:lnTo>
                <a:cubicBezTo>
                  <a:pt x="592231" y="28482"/>
                  <a:pt x="641490" y="61959"/>
                  <a:pt x="682858" y="103328"/>
                </a:cubicBezTo>
                <a:lnTo>
                  <a:pt x="702828" y="127532"/>
                </a:lnTo>
                <a:lnTo>
                  <a:pt x="674109" y="150801"/>
                </a:lnTo>
                <a:cubicBezTo>
                  <a:pt x="594933" y="219448"/>
                  <a:pt x="511589" y="309936"/>
                  <a:pt x="425864" y="426617"/>
                </a:cubicBezTo>
                <a:cubicBezTo>
                  <a:pt x="511589" y="543298"/>
                  <a:pt x="594933" y="633786"/>
                  <a:pt x="674109" y="702433"/>
                </a:cubicBezTo>
                <a:lnTo>
                  <a:pt x="702828" y="725703"/>
                </a:lnTo>
                <a:lnTo>
                  <a:pt x="682858" y="749906"/>
                </a:lnTo>
                <a:cubicBezTo>
                  <a:pt x="641490" y="791275"/>
                  <a:pt x="592231" y="824753"/>
                  <a:pt x="537532" y="847888"/>
                </a:cubicBezTo>
                <a:lnTo>
                  <a:pt x="531403" y="849791"/>
                </a:lnTo>
                <a:lnTo>
                  <a:pt x="515490" y="834550"/>
                </a:lnTo>
                <a:cubicBezTo>
                  <a:pt x="469702" y="793102"/>
                  <a:pt x="417910" y="750835"/>
                  <a:pt x="359569" y="707972"/>
                </a:cubicBezTo>
                <a:cubicBezTo>
                  <a:pt x="301228" y="750835"/>
                  <a:pt x="249436" y="793102"/>
                  <a:pt x="203648" y="834550"/>
                </a:cubicBezTo>
                <a:lnTo>
                  <a:pt x="187735" y="849791"/>
                </a:lnTo>
                <a:lnTo>
                  <a:pt x="181606" y="847888"/>
                </a:lnTo>
                <a:cubicBezTo>
                  <a:pt x="126907" y="824753"/>
                  <a:pt x="77648" y="791275"/>
                  <a:pt x="36280" y="749906"/>
                </a:cubicBezTo>
                <a:lnTo>
                  <a:pt x="0" y="705935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" name="フリーフォーム 79"/>
          <p:cNvSpPr/>
          <p:nvPr/>
        </p:nvSpPr>
        <p:spPr>
          <a:xfrm rot="5400000">
            <a:off x="7285473" y="2175008"/>
            <a:ext cx="626108" cy="921067"/>
          </a:xfrm>
          <a:custGeom>
            <a:avLst/>
            <a:gdLst>
              <a:gd name="connsiteX0" fmla="*/ 0 w 626108"/>
              <a:gd name="connsiteY0" fmla="*/ 759620 h 921067"/>
              <a:gd name="connsiteX1" fmla="*/ 35859 w 626108"/>
              <a:gd name="connsiteY1" fmla="*/ 716159 h 921067"/>
              <a:gd name="connsiteX2" fmla="*/ 113941 w 626108"/>
              <a:gd name="connsiteY2" fmla="*/ 460534 h 921067"/>
              <a:gd name="connsiteX3" fmla="*/ 35859 w 626108"/>
              <a:gd name="connsiteY3" fmla="*/ 204909 h 921067"/>
              <a:gd name="connsiteX4" fmla="*/ 0 w 626108"/>
              <a:gd name="connsiteY4" fmla="*/ 161449 h 921067"/>
              <a:gd name="connsiteX5" fmla="*/ 29854 w 626108"/>
              <a:gd name="connsiteY5" fmla="*/ 137260 h 921067"/>
              <a:gd name="connsiteX6" fmla="*/ 408836 w 626108"/>
              <a:gd name="connsiteY6" fmla="*/ 460534 h 921067"/>
              <a:gd name="connsiteX7" fmla="*/ 29854 w 626108"/>
              <a:gd name="connsiteY7" fmla="*/ 783808 h 921067"/>
              <a:gd name="connsiteX8" fmla="*/ 0 w 626108"/>
              <a:gd name="connsiteY8" fmla="*/ 759620 h 921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26108" h="921067">
                <a:moveTo>
                  <a:pt x="0" y="759620"/>
                </a:moveTo>
                <a:lnTo>
                  <a:pt x="35859" y="716159"/>
                </a:lnTo>
                <a:cubicBezTo>
                  <a:pt x="85156" y="643190"/>
                  <a:pt x="113941" y="555224"/>
                  <a:pt x="113941" y="460534"/>
                </a:cubicBezTo>
                <a:cubicBezTo>
                  <a:pt x="113941" y="365845"/>
                  <a:pt x="85156" y="277879"/>
                  <a:pt x="35859" y="204909"/>
                </a:cubicBezTo>
                <a:lnTo>
                  <a:pt x="0" y="161449"/>
                </a:lnTo>
                <a:lnTo>
                  <a:pt x="29854" y="137260"/>
                </a:lnTo>
                <a:cubicBezTo>
                  <a:pt x="549479" y="-254231"/>
                  <a:pt x="858892" y="299800"/>
                  <a:pt x="408836" y="460534"/>
                </a:cubicBezTo>
                <a:cubicBezTo>
                  <a:pt x="858892" y="621269"/>
                  <a:pt x="549479" y="1175300"/>
                  <a:pt x="29854" y="783808"/>
                </a:cubicBezTo>
                <a:lnTo>
                  <a:pt x="0" y="75962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" name="フリーフォーム 89"/>
          <p:cNvSpPr/>
          <p:nvPr/>
        </p:nvSpPr>
        <p:spPr>
          <a:xfrm rot="5400000">
            <a:off x="9336401" y="865886"/>
            <a:ext cx="1979441" cy="2382922"/>
          </a:xfrm>
          <a:custGeom>
            <a:avLst/>
            <a:gdLst>
              <a:gd name="connsiteX0" fmla="*/ 1355191 w 1979441"/>
              <a:gd name="connsiteY0" fmla="*/ 1497394 h 2382922"/>
              <a:gd name="connsiteX1" fmla="*/ 1389192 w 1979441"/>
              <a:gd name="connsiteY1" fmla="*/ 1454120 h 2382922"/>
              <a:gd name="connsiteX2" fmla="*/ 1467275 w 1979441"/>
              <a:gd name="connsiteY2" fmla="*/ 1198495 h 2382922"/>
              <a:gd name="connsiteX3" fmla="*/ 1389192 w 1979441"/>
              <a:gd name="connsiteY3" fmla="*/ 942870 h 2382922"/>
              <a:gd name="connsiteX4" fmla="*/ 1355191 w 1979441"/>
              <a:gd name="connsiteY4" fmla="*/ 899596 h 2382922"/>
              <a:gd name="connsiteX5" fmla="*/ 1440031 w 1979441"/>
              <a:gd name="connsiteY5" fmla="*/ 835545 h 2382922"/>
              <a:gd name="connsiteX6" fmla="*/ 1762170 w 1979441"/>
              <a:gd name="connsiteY6" fmla="*/ 1198495 h 2382922"/>
              <a:gd name="connsiteX7" fmla="*/ 1440031 w 1979441"/>
              <a:gd name="connsiteY7" fmla="*/ 1561445 h 2382922"/>
              <a:gd name="connsiteX8" fmla="*/ 649802 w 1979441"/>
              <a:gd name="connsiteY8" fmla="*/ 918886 h 2382922"/>
              <a:gd name="connsiteX9" fmla="*/ 671647 w 1979441"/>
              <a:gd name="connsiteY9" fmla="*/ 891084 h 2382922"/>
              <a:gd name="connsiteX10" fmla="*/ 832112 w 1979441"/>
              <a:gd name="connsiteY10" fmla="*/ 777224 h 2382922"/>
              <a:gd name="connsiteX11" fmla="*/ 849334 w 1979441"/>
              <a:gd name="connsiteY11" fmla="*/ 771878 h 2382922"/>
              <a:gd name="connsiteX12" fmla="*/ 854154 w 1979441"/>
              <a:gd name="connsiteY12" fmla="*/ 776495 h 2382922"/>
              <a:gd name="connsiteX13" fmla="*/ 1010075 w 1979441"/>
              <a:gd name="connsiteY13" fmla="*/ 903073 h 2382922"/>
              <a:gd name="connsiteX14" fmla="*/ 1165996 w 1979441"/>
              <a:gd name="connsiteY14" fmla="*/ 776495 h 2382922"/>
              <a:gd name="connsiteX15" fmla="*/ 1170816 w 1979441"/>
              <a:gd name="connsiteY15" fmla="*/ 771878 h 2382922"/>
              <a:gd name="connsiteX16" fmla="*/ 1188038 w 1979441"/>
              <a:gd name="connsiteY16" fmla="*/ 777224 h 2382922"/>
              <a:gd name="connsiteX17" fmla="*/ 1348503 w 1979441"/>
              <a:gd name="connsiteY17" fmla="*/ 891084 h 2382922"/>
              <a:gd name="connsiteX18" fmla="*/ 1355191 w 1979441"/>
              <a:gd name="connsiteY18" fmla="*/ 899596 h 2382922"/>
              <a:gd name="connsiteX19" fmla="*/ 1324615 w 1979441"/>
              <a:gd name="connsiteY19" fmla="*/ 922679 h 2382922"/>
              <a:gd name="connsiteX20" fmla="*/ 1076370 w 1979441"/>
              <a:gd name="connsiteY20" fmla="*/ 1198495 h 2382922"/>
              <a:gd name="connsiteX21" fmla="*/ 1324615 w 1979441"/>
              <a:gd name="connsiteY21" fmla="*/ 1474311 h 2382922"/>
              <a:gd name="connsiteX22" fmla="*/ 1355191 w 1979441"/>
              <a:gd name="connsiteY22" fmla="*/ 1497394 h 2382922"/>
              <a:gd name="connsiteX23" fmla="*/ 1348503 w 1979441"/>
              <a:gd name="connsiteY23" fmla="*/ 1505906 h 2382922"/>
              <a:gd name="connsiteX24" fmla="*/ 1188038 w 1979441"/>
              <a:gd name="connsiteY24" fmla="*/ 1619766 h 2382922"/>
              <a:gd name="connsiteX25" fmla="*/ 1181909 w 1979441"/>
              <a:gd name="connsiteY25" fmla="*/ 1621669 h 2382922"/>
              <a:gd name="connsiteX26" fmla="*/ 1165996 w 1979441"/>
              <a:gd name="connsiteY26" fmla="*/ 1606428 h 2382922"/>
              <a:gd name="connsiteX27" fmla="*/ 1010075 w 1979441"/>
              <a:gd name="connsiteY27" fmla="*/ 1479850 h 2382922"/>
              <a:gd name="connsiteX28" fmla="*/ 854154 w 1979441"/>
              <a:gd name="connsiteY28" fmla="*/ 1606428 h 2382922"/>
              <a:gd name="connsiteX29" fmla="*/ 838241 w 1979441"/>
              <a:gd name="connsiteY29" fmla="*/ 1621669 h 2382922"/>
              <a:gd name="connsiteX30" fmla="*/ 832112 w 1979441"/>
              <a:gd name="connsiteY30" fmla="*/ 1619766 h 2382922"/>
              <a:gd name="connsiteX31" fmla="*/ 686786 w 1979441"/>
              <a:gd name="connsiteY31" fmla="*/ 1521784 h 2382922"/>
              <a:gd name="connsiteX32" fmla="*/ 650384 w 1979441"/>
              <a:gd name="connsiteY32" fmla="*/ 1477665 h 2382922"/>
              <a:gd name="connsiteX33" fmla="*/ 654827 w 1979441"/>
              <a:gd name="connsiteY33" fmla="*/ 1474311 h 2382922"/>
              <a:gd name="connsiteX34" fmla="*/ 903072 w 1979441"/>
              <a:gd name="connsiteY34" fmla="*/ 1198495 h 2382922"/>
              <a:gd name="connsiteX35" fmla="*/ 654827 w 1979441"/>
              <a:gd name="connsiteY35" fmla="*/ 922679 h 2382922"/>
              <a:gd name="connsiteX36" fmla="*/ 549638 w 1979441"/>
              <a:gd name="connsiteY36" fmla="*/ 244062 h 2382922"/>
              <a:gd name="connsiteX37" fmla="*/ 1010075 w 1979441"/>
              <a:gd name="connsiteY37" fmla="*/ 217273 h 2382922"/>
              <a:gd name="connsiteX38" fmla="*/ 1230242 w 1979441"/>
              <a:gd name="connsiteY38" fmla="*/ 714964 h 2382922"/>
              <a:gd name="connsiteX39" fmla="*/ 1170816 w 1979441"/>
              <a:gd name="connsiteY39" fmla="*/ 771878 h 2382922"/>
              <a:gd name="connsiteX40" fmla="*/ 1102217 w 1979441"/>
              <a:gd name="connsiteY40" fmla="*/ 750584 h 2382922"/>
              <a:gd name="connsiteX41" fmla="*/ 1010075 w 1979441"/>
              <a:gd name="connsiteY41" fmla="*/ 741295 h 2382922"/>
              <a:gd name="connsiteX42" fmla="*/ 917933 w 1979441"/>
              <a:gd name="connsiteY42" fmla="*/ 750584 h 2382922"/>
              <a:gd name="connsiteX43" fmla="*/ 849334 w 1979441"/>
              <a:gd name="connsiteY43" fmla="*/ 771878 h 2382922"/>
              <a:gd name="connsiteX44" fmla="*/ 789908 w 1979441"/>
              <a:gd name="connsiteY44" fmla="*/ 714964 h 2382922"/>
              <a:gd name="connsiteX45" fmla="*/ 549638 w 1979441"/>
              <a:gd name="connsiteY45" fmla="*/ 244062 h 2382922"/>
              <a:gd name="connsiteX46" fmla="*/ 549638 w 1979441"/>
              <a:gd name="connsiteY46" fmla="*/ 2138861 h 2382922"/>
              <a:gd name="connsiteX47" fmla="*/ 789908 w 1979441"/>
              <a:gd name="connsiteY47" fmla="*/ 1667959 h 2382922"/>
              <a:gd name="connsiteX48" fmla="*/ 838241 w 1979441"/>
              <a:gd name="connsiteY48" fmla="*/ 1621669 h 2382922"/>
              <a:gd name="connsiteX49" fmla="*/ 917933 w 1979441"/>
              <a:gd name="connsiteY49" fmla="*/ 1646406 h 2382922"/>
              <a:gd name="connsiteX50" fmla="*/ 1010075 w 1979441"/>
              <a:gd name="connsiteY50" fmla="*/ 1655695 h 2382922"/>
              <a:gd name="connsiteX51" fmla="*/ 1102217 w 1979441"/>
              <a:gd name="connsiteY51" fmla="*/ 1646406 h 2382922"/>
              <a:gd name="connsiteX52" fmla="*/ 1181909 w 1979441"/>
              <a:gd name="connsiteY52" fmla="*/ 1621669 h 2382922"/>
              <a:gd name="connsiteX53" fmla="*/ 1230242 w 1979441"/>
              <a:gd name="connsiteY53" fmla="*/ 1667959 h 2382922"/>
              <a:gd name="connsiteX54" fmla="*/ 1010075 w 1979441"/>
              <a:gd name="connsiteY54" fmla="*/ 2165650 h 2382922"/>
              <a:gd name="connsiteX55" fmla="*/ 549638 w 1979441"/>
              <a:gd name="connsiteY55" fmla="*/ 2138861 h 2382922"/>
              <a:gd name="connsiteX56" fmla="*/ 311 w 1979441"/>
              <a:gd name="connsiteY56" fmla="*/ 1433114 h 2382922"/>
              <a:gd name="connsiteX57" fmla="*/ 217272 w 1979441"/>
              <a:gd name="connsiteY57" fmla="*/ 1198495 h 2382922"/>
              <a:gd name="connsiteX58" fmla="*/ 539410 w 1979441"/>
              <a:gd name="connsiteY58" fmla="*/ 835545 h 2382922"/>
              <a:gd name="connsiteX59" fmla="*/ 649802 w 1979441"/>
              <a:gd name="connsiteY59" fmla="*/ 918886 h 2382922"/>
              <a:gd name="connsiteX60" fmla="*/ 630958 w 1979441"/>
              <a:gd name="connsiteY60" fmla="*/ 942870 h 2382922"/>
              <a:gd name="connsiteX61" fmla="*/ 552875 w 1979441"/>
              <a:gd name="connsiteY61" fmla="*/ 1198495 h 2382922"/>
              <a:gd name="connsiteX62" fmla="*/ 630958 w 1979441"/>
              <a:gd name="connsiteY62" fmla="*/ 1454120 h 2382922"/>
              <a:gd name="connsiteX63" fmla="*/ 650384 w 1979441"/>
              <a:gd name="connsiteY63" fmla="*/ 1477665 h 2382922"/>
              <a:gd name="connsiteX64" fmla="*/ 539410 w 1979441"/>
              <a:gd name="connsiteY64" fmla="*/ 1561445 h 2382922"/>
              <a:gd name="connsiteX65" fmla="*/ 1843 w 1979441"/>
              <a:gd name="connsiteY65" fmla="*/ 1470920 h 2382922"/>
              <a:gd name="connsiteX66" fmla="*/ 311 w 1979441"/>
              <a:gd name="connsiteY66" fmla="*/ 1433114 h 2382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1979441" h="2382922">
                <a:moveTo>
                  <a:pt x="1355191" y="1497394"/>
                </a:moveTo>
                <a:lnTo>
                  <a:pt x="1389192" y="1454120"/>
                </a:lnTo>
                <a:cubicBezTo>
                  <a:pt x="1438490" y="1381150"/>
                  <a:pt x="1467275" y="1293184"/>
                  <a:pt x="1467275" y="1198495"/>
                </a:cubicBezTo>
                <a:cubicBezTo>
                  <a:pt x="1467275" y="1103805"/>
                  <a:pt x="1438490" y="1015839"/>
                  <a:pt x="1389192" y="942870"/>
                </a:cubicBezTo>
                <a:lnTo>
                  <a:pt x="1355191" y="899596"/>
                </a:lnTo>
                <a:lnTo>
                  <a:pt x="1440031" y="835545"/>
                </a:lnTo>
                <a:cubicBezTo>
                  <a:pt x="1924690" y="524229"/>
                  <a:pt x="2195557" y="1043714"/>
                  <a:pt x="1762170" y="1198495"/>
                </a:cubicBezTo>
                <a:cubicBezTo>
                  <a:pt x="2195557" y="1353276"/>
                  <a:pt x="1924690" y="1872761"/>
                  <a:pt x="1440031" y="1561445"/>
                </a:cubicBezTo>
                <a:close/>
                <a:moveTo>
                  <a:pt x="649802" y="918886"/>
                </a:moveTo>
                <a:lnTo>
                  <a:pt x="671647" y="891084"/>
                </a:lnTo>
                <a:cubicBezTo>
                  <a:pt x="715924" y="842368"/>
                  <a:pt x="770576" y="803252"/>
                  <a:pt x="832112" y="777224"/>
                </a:cubicBezTo>
                <a:lnTo>
                  <a:pt x="849334" y="771878"/>
                </a:lnTo>
                <a:lnTo>
                  <a:pt x="854154" y="776495"/>
                </a:lnTo>
                <a:cubicBezTo>
                  <a:pt x="899942" y="817943"/>
                  <a:pt x="951734" y="860210"/>
                  <a:pt x="1010075" y="903073"/>
                </a:cubicBezTo>
                <a:cubicBezTo>
                  <a:pt x="1068416" y="860210"/>
                  <a:pt x="1120208" y="817943"/>
                  <a:pt x="1165996" y="776495"/>
                </a:cubicBezTo>
                <a:lnTo>
                  <a:pt x="1170816" y="771878"/>
                </a:lnTo>
                <a:lnTo>
                  <a:pt x="1188038" y="777224"/>
                </a:lnTo>
                <a:cubicBezTo>
                  <a:pt x="1249574" y="803252"/>
                  <a:pt x="1304226" y="842368"/>
                  <a:pt x="1348503" y="891084"/>
                </a:cubicBezTo>
                <a:lnTo>
                  <a:pt x="1355191" y="899596"/>
                </a:lnTo>
                <a:lnTo>
                  <a:pt x="1324615" y="922679"/>
                </a:lnTo>
                <a:cubicBezTo>
                  <a:pt x="1245439" y="991326"/>
                  <a:pt x="1162095" y="1081814"/>
                  <a:pt x="1076370" y="1198495"/>
                </a:cubicBezTo>
                <a:cubicBezTo>
                  <a:pt x="1162095" y="1315176"/>
                  <a:pt x="1245439" y="1405664"/>
                  <a:pt x="1324615" y="1474311"/>
                </a:cubicBezTo>
                <a:lnTo>
                  <a:pt x="1355191" y="1497394"/>
                </a:lnTo>
                <a:lnTo>
                  <a:pt x="1348503" y="1505906"/>
                </a:lnTo>
                <a:cubicBezTo>
                  <a:pt x="1304226" y="1554622"/>
                  <a:pt x="1249574" y="1593738"/>
                  <a:pt x="1188038" y="1619766"/>
                </a:cubicBezTo>
                <a:lnTo>
                  <a:pt x="1181909" y="1621669"/>
                </a:lnTo>
                <a:lnTo>
                  <a:pt x="1165996" y="1606428"/>
                </a:lnTo>
                <a:cubicBezTo>
                  <a:pt x="1120208" y="1564980"/>
                  <a:pt x="1068416" y="1522712"/>
                  <a:pt x="1010075" y="1479850"/>
                </a:cubicBezTo>
                <a:cubicBezTo>
                  <a:pt x="951734" y="1522712"/>
                  <a:pt x="899942" y="1564980"/>
                  <a:pt x="854154" y="1606428"/>
                </a:cubicBezTo>
                <a:lnTo>
                  <a:pt x="838241" y="1621669"/>
                </a:lnTo>
                <a:lnTo>
                  <a:pt x="832112" y="1619766"/>
                </a:lnTo>
                <a:cubicBezTo>
                  <a:pt x="777413" y="1596630"/>
                  <a:pt x="728154" y="1563152"/>
                  <a:pt x="686786" y="1521784"/>
                </a:cubicBezTo>
                <a:lnTo>
                  <a:pt x="650384" y="1477665"/>
                </a:lnTo>
                <a:lnTo>
                  <a:pt x="654827" y="1474311"/>
                </a:lnTo>
                <a:cubicBezTo>
                  <a:pt x="734003" y="1405664"/>
                  <a:pt x="817347" y="1315176"/>
                  <a:pt x="903072" y="1198495"/>
                </a:cubicBezTo>
                <a:cubicBezTo>
                  <a:pt x="817347" y="1081814"/>
                  <a:pt x="734003" y="991326"/>
                  <a:pt x="654827" y="922679"/>
                </a:cubicBezTo>
                <a:close/>
                <a:moveTo>
                  <a:pt x="549638" y="244062"/>
                </a:moveTo>
                <a:cubicBezTo>
                  <a:pt x="556149" y="-32758"/>
                  <a:pt x="891013" y="-116102"/>
                  <a:pt x="1010075" y="217273"/>
                </a:cubicBezTo>
                <a:cubicBezTo>
                  <a:pt x="1182716" y="-266121"/>
                  <a:pt x="1809077" y="126637"/>
                  <a:pt x="1230242" y="714964"/>
                </a:cubicBezTo>
                <a:lnTo>
                  <a:pt x="1170816" y="771878"/>
                </a:lnTo>
                <a:lnTo>
                  <a:pt x="1102217" y="750584"/>
                </a:lnTo>
                <a:cubicBezTo>
                  <a:pt x="1072454" y="744493"/>
                  <a:pt x="1041638" y="741295"/>
                  <a:pt x="1010075" y="741295"/>
                </a:cubicBezTo>
                <a:cubicBezTo>
                  <a:pt x="978512" y="741295"/>
                  <a:pt x="947696" y="744493"/>
                  <a:pt x="917933" y="750584"/>
                </a:cubicBezTo>
                <a:lnTo>
                  <a:pt x="849334" y="771878"/>
                </a:lnTo>
                <a:lnTo>
                  <a:pt x="789908" y="714964"/>
                </a:lnTo>
                <a:cubicBezTo>
                  <a:pt x="610269" y="532379"/>
                  <a:pt x="546708" y="368631"/>
                  <a:pt x="549638" y="244062"/>
                </a:cubicBezTo>
                <a:close/>
                <a:moveTo>
                  <a:pt x="549638" y="2138861"/>
                </a:moveTo>
                <a:cubicBezTo>
                  <a:pt x="546708" y="2014292"/>
                  <a:pt x="610269" y="1850544"/>
                  <a:pt x="789908" y="1667959"/>
                </a:cubicBezTo>
                <a:lnTo>
                  <a:pt x="838241" y="1621669"/>
                </a:lnTo>
                <a:lnTo>
                  <a:pt x="917933" y="1646406"/>
                </a:lnTo>
                <a:cubicBezTo>
                  <a:pt x="947696" y="1652497"/>
                  <a:pt x="978512" y="1655695"/>
                  <a:pt x="1010075" y="1655695"/>
                </a:cubicBezTo>
                <a:cubicBezTo>
                  <a:pt x="1041638" y="1655695"/>
                  <a:pt x="1072454" y="1652497"/>
                  <a:pt x="1102217" y="1646406"/>
                </a:cubicBezTo>
                <a:lnTo>
                  <a:pt x="1181909" y="1621669"/>
                </a:lnTo>
                <a:lnTo>
                  <a:pt x="1230242" y="1667959"/>
                </a:lnTo>
                <a:cubicBezTo>
                  <a:pt x="1809077" y="2256286"/>
                  <a:pt x="1182716" y="2649044"/>
                  <a:pt x="1010075" y="2165650"/>
                </a:cubicBezTo>
                <a:cubicBezTo>
                  <a:pt x="891012" y="2499025"/>
                  <a:pt x="556149" y="2415681"/>
                  <a:pt x="549638" y="2138861"/>
                </a:cubicBezTo>
                <a:close/>
                <a:moveTo>
                  <a:pt x="311" y="1433114"/>
                </a:moveTo>
                <a:cubicBezTo>
                  <a:pt x="5331" y="1343980"/>
                  <a:pt x="71420" y="1250585"/>
                  <a:pt x="217272" y="1198495"/>
                </a:cubicBezTo>
                <a:cubicBezTo>
                  <a:pt x="-216116" y="1043714"/>
                  <a:pt x="54752" y="524229"/>
                  <a:pt x="539410" y="835545"/>
                </a:cubicBezTo>
                <a:lnTo>
                  <a:pt x="649802" y="918886"/>
                </a:lnTo>
                <a:lnTo>
                  <a:pt x="630958" y="942870"/>
                </a:lnTo>
                <a:cubicBezTo>
                  <a:pt x="581660" y="1015839"/>
                  <a:pt x="552875" y="1103805"/>
                  <a:pt x="552875" y="1198495"/>
                </a:cubicBezTo>
                <a:cubicBezTo>
                  <a:pt x="552875" y="1293184"/>
                  <a:pt x="581660" y="1381150"/>
                  <a:pt x="630958" y="1454120"/>
                </a:cubicBezTo>
                <a:lnTo>
                  <a:pt x="650384" y="1477665"/>
                </a:lnTo>
                <a:lnTo>
                  <a:pt x="539410" y="1561445"/>
                </a:lnTo>
                <a:cubicBezTo>
                  <a:pt x="241159" y="1753024"/>
                  <a:pt x="23870" y="1629980"/>
                  <a:pt x="1843" y="1470920"/>
                </a:cubicBezTo>
                <a:cubicBezTo>
                  <a:pt x="122" y="1458493"/>
                  <a:pt x="-407" y="1445847"/>
                  <a:pt x="311" y="1433114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7275359" y="3282091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切り出し</a:t>
            </a:r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9833131" y="3275914"/>
            <a:ext cx="1641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かたぬき　合成</a:t>
            </a:r>
          </a:p>
        </p:txBody>
      </p:sp>
      <p:sp>
        <p:nvSpPr>
          <p:cNvPr id="94" name="楕円 93"/>
          <p:cNvSpPr/>
          <p:nvPr/>
        </p:nvSpPr>
        <p:spPr>
          <a:xfrm>
            <a:off x="7068196" y="4162528"/>
            <a:ext cx="1387667" cy="11386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5" name="ハート 94"/>
          <p:cNvSpPr/>
          <p:nvPr/>
        </p:nvSpPr>
        <p:spPr>
          <a:xfrm>
            <a:off x="7175351" y="4717772"/>
            <a:ext cx="1178170" cy="1062634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8" name="フリーフォーム 97"/>
          <p:cNvSpPr/>
          <p:nvPr/>
        </p:nvSpPr>
        <p:spPr>
          <a:xfrm>
            <a:off x="9355370" y="4780713"/>
            <a:ext cx="1186512" cy="570216"/>
          </a:xfrm>
          <a:custGeom>
            <a:avLst/>
            <a:gdLst>
              <a:gd name="connsiteX0" fmla="*/ 242246 w 1186512"/>
              <a:gd name="connsiteY0" fmla="*/ 2143 h 570216"/>
              <a:gd name="connsiteX1" fmla="*/ 593256 w 1186512"/>
              <a:gd name="connsiteY1" fmla="*/ 252495 h 570216"/>
              <a:gd name="connsiteX2" fmla="*/ 1186512 w 1186512"/>
              <a:gd name="connsiteY2" fmla="*/ 283627 h 570216"/>
              <a:gd name="connsiteX3" fmla="*/ 1185901 w 1186512"/>
              <a:gd name="connsiteY3" fmla="*/ 289412 h 570216"/>
              <a:gd name="connsiteX4" fmla="*/ 1166188 w 1186512"/>
              <a:gd name="connsiteY4" fmla="*/ 319212 h 570216"/>
              <a:gd name="connsiteX5" fmla="*/ 590850 w 1186512"/>
              <a:gd name="connsiteY5" fmla="*/ 570216 h 570216"/>
              <a:gd name="connsiteX6" fmla="*/ 15512 w 1186512"/>
              <a:gd name="connsiteY6" fmla="*/ 319212 h 570216"/>
              <a:gd name="connsiteX7" fmla="*/ 1525 w 1186512"/>
              <a:gd name="connsiteY7" fmla="*/ 298068 h 570216"/>
              <a:gd name="connsiteX8" fmla="*/ 0 w 1186512"/>
              <a:gd name="connsiteY8" fmla="*/ 283627 h 570216"/>
              <a:gd name="connsiteX9" fmla="*/ 242246 w 1186512"/>
              <a:gd name="connsiteY9" fmla="*/ 2143 h 570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86512" h="570216">
                <a:moveTo>
                  <a:pt x="242246" y="2143"/>
                </a:moveTo>
                <a:cubicBezTo>
                  <a:pt x="370336" y="-13855"/>
                  <a:pt x="516552" y="58786"/>
                  <a:pt x="593256" y="252495"/>
                </a:cubicBezTo>
                <a:cubicBezTo>
                  <a:pt x="746664" y="-134923"/>
                  <a:pt x="1178122" y="-38069"/>
                  <a:pt x="1186512" y="283627"/>
                </a:cubicBezTo>
                <a:lnTo>
                  <a:pt x="1185901" y="289412"/>
                </a:lnTo>
                <a:lnTo>
                  <a:pt x="1166188" y="319212"/>
                </a:lnTo>
                <a:cubicBezTo>
                  <a:pt x="1041501" y="470650"/>
                  <a:pt x="830346" y="570216"/>
                  <a:pt x="590850" y="570216"/>
                </a:cubicBezTo>
                <a:cubicBezTo>
                  <a:pt x="351354" y="570216"/>
                  <a:pt x="140199" y="470650"/>
                  <a:pt x="15512" y="319212"/>
                </a:cubicBezTo>
                <a:lnTo>
                  <a:pt x="1525" y="298068"/>
                </a:lnTo>
                <a:lnTo>
                  <a:pt x="0" y="283627"/>
                </a:lnTo>
                <a:cubicBezTo>
                  <a:pt x="4195" y="122779"/>
                  <a:pt x="114157" y="18141"/>
                  <a:pt x="242246" y="2143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9510112" y="5595740"/>
            <a:ext cx="1394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かさなり抽出</a:t>
            </a:r>
          </a:p>
        </p:txBody>
      </p:sp>
    </p:spTree>
    <p:extLst>
      <p:ext uri="{BB962C8B-B14F-4D97-AF65-F5344CB8AC3E}">
        <p14:creationId xmlns:p14="http://schemas.microsoft.com/office/powerpoint/2010/main" val="1723986579"/>
      </p:ext>
    </p:extLst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1426</TotalTime>
  <Words>226</Words>
  <Application>Microsoft Office PowerPoint</Application>
  <PresentationFormat>ワイド画面</PresentationFormat>
  <Paragraphs>39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7</vt:i4>
      </vt:variant>
    </vt:vector>
  </HeadingPairs>
  <TitlesOfParts>
    <vt:vector size="20" baseType="lpstr">
      <vt:lpstr>AR P丸ゴシック体M</vt:lpstr>
      <vt:lpstr>HGS創英角ｺﾞｼｯｸUB</vt:lpstr>
      <vt:lpstr>ＭＳ Ｐゴシック</vt:lpstr>
      <vt:lpstr>ＭＳ Ｐ明朝</vt:lpstr>
      <vt:lpstr>Arial</vt:lpstr>
      <vt:lpstr>Calibri</vt:lpstr>
      <vt:lpstr>Calibri Light</vt:lpstr>
      <vt:lpstr>Garamond</vt:lpstr>
      <vt:lpstr>Wingdings 2</vt:lpstr>
      <vt:lpstr>HDOfficeLightV0</vt:lpstr>
      <vt:lpstr>1_HDOfficeLightV0</vt:lpstr>
      <vt:lpstr>2_HDOfficeLightV0</vt:lpstr>
      <vt:lpstr>オーガニック</vt:lpstr>
      <vt:lpstr>ヨガ教室開催のご案内</vt:lpstr>
      <vt:lpstr>ヨガって何？</vt:lpstr>
      <vt:lpstr>こんな症状ありませんか？</vt:lpstr>
      <vt:lpstr>ヨガをすると何が変化する？</vt:lpstr>
      <vt:lpstr>会場のご案内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47</cp:revision>
  <dcterms:created xsi:type="dcterms:W3CDTF">2016-05-28T18:58:02Z</dcterms:created>
  <dcterms:modified xsi:type="dcterms:W3CDTF">2016-07-19T23:51:10Z</dcterms:modified>
</cp:coreProperties>
</file>