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台形 2"/>
          <p:cNvSpPr/>
          <p:nvPr/>
        </p:nvSpPr>
        <p:spPr>
          <a:xfrm>
            <a:off x="3522689" y="1648917"/>
            <a:ext cx="3372786" cy="110927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/>
          <p:cNvSpPr/>
          <p:nvPr/>
        </p:nvSpPr>
        <p:spPr>
          <a:xfrm>
            <a:off x="2593298" y="2758189"/>
            <a:ext cx="5231568" cy="1304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/>
          <p:cNvSpPr/>
          <p:nvPr/>
        </p:nvSpPr>
        <p:spPr>
          <a:xfrm>
            <a:off x="3522689" y="3657599"/>
            <a:ext cx="1079291" cy="1079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/>
          <p:cNvSpPr/>
          <p:nvPr/>
        </p:nvSpPr>
        <p:spPr>
          <a:xfrm>
            <a:off x="5816184" y="3657599"/>
            <a:ext cx="1079291" cy="1079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058733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1428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47</cp:revision>
  <dcterms:created xsi:type="dcterms:W3CDTF">2016-05-28T18:58:02Z</dcterms:created>
  <dcterms:modified xsi:type="dcterms:W3CDTF">2016-07-19T23:49:45Z</dcterms:modified>
</cp:coreProperties>
</file>