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 eaLnBrk="1" latinLnBrk="0" hangingPunct="1"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</a:pPr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丈夫な体を作る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いろいろなポーズをすることで骨と関節が鍛えられます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姿勢がよくなる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体の深部にある筋肉（体幹）が鍛えられ、ゆがみが矯正されます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体内環境の向上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リンパの流れや血行がよくなることで内臓が活性化されます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ストレスの緩和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呼吸法や瞑想などでリラックスを得、気持ちを落ち着かせストレスをなくします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角丸四角形 23"/>
          <p:cNvSpPr/>
          <p:nvPr/>
        </p:nvSpPr>
        <p:spPr>
          <a:xfrm>
            <a:off x="1969477" y="1495195"/>
            <a:ext cx="7807569" cy="4511318"/>
          </a:xfrm>
          <a:prstGeom prst="roundRect">
            <a:avLst>
              <a:gd name="adj" fmla="val 6377"/>
            </a:avLst>
          </a:prstGeom>
          <a:solidFill>
            <a:srgbClr val="92D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cxnSp>
        <p:nvCxnSpPr>
          <p:cNvPr id="9" name="直線コネクタ 8"/>
          <p:cNvCxnSpPr/>
          <p:nvPr/>
        </p:nvCxnSpPr>
        <p:spPr>
          <a:xfrm>
            <a:off x="2518117" y="2546252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532185" y="3685735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7174523" y="1983545"/>
            <a:ext cx="0" cy="3967089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フリーフォーム 14"/>
          <p:cNvSpPr/>
          <p:nvPr/>
        </p:nvSpPr>
        <p:spPr>
          <a:xfrm>
            <a:off x="2686929" y="5133533"/>
            <a:ext cx="6597748" cy="872980"/>
          </a:xfrm>
          <a:custGeom>
            <a:avLst/>
            <a:gdLst>
              <a:gd name="connsiteX0" fmla="*/ 0 w 6597748"/>
              <a:gd name="connsiteY0" fmla="*/ 802641 h 872980"/>
              <a:gd name="connsiteX1" fmla="*/ 1561514 w 6597748"/>
              <a:gd name="connsiteY1" fmla="*/ 268069 h 872980"/>
              <a:gd name="connsiteX2" fmla="*/ 3699803 w 6597748"/>
              <a:gd name="connsiteY2" fmla="*/ 783 h 872980"/>
              <a:gd name="connsiteX3" fmla="*/ 5809957 w 6597748"/>
              <a:gd name="connsiteY3" fmla="*/ 211798 h 872980"/>
              <a:gd name="connsiteX4" fmla="*/ 6597748 w 6597748"/>
              <a:gd name="connsiteY4" fmla="*/ 872980 h 87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7748" h="872980">
                <a:moveTo>
                  <a:pt x="0" y="802641"/>
                </a:moveTo>
                <a:cubicBezTo>
                  <a:pt x="472440" y="602176"/>
                  <a:pt x="944880" y="401712"/>
                  <a:pt x="1561514" y="268069"/>
                </a:cubicBezTo>
                <a:cubicBezTo>
                  <a:pt x="2178148" y="134426"/>
                  <a:pt x="2991729" y="10161"/>
                  <a:pt x="3699803" y="783"/>
                </a:cubicBezTo>
                <a:cubicBezTo>
                  <a:pt x="4407877" y="-8595"/>
                  <a:pt x="5326966" y="66432"/>
                  <a:pt x="5809957" y="211798"/>
                </a:cubicBezTo>
                <a:cubicBezTo>
                  <a:pt x="6292948" y="357164"/>
                  <a:pt x="6445348" y="615072"/>
                  <a:pt x="6597748" y="872980"/>
                </a:cubicBezTo>
              </a:path>
            </a:pathLst>
          </a:custGeom>
          <a:ln w="76200"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389120" y="5007316"/>
            <a:ext cx="2208628" cy="562707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みなと駅</a:t>
            </a:r>
          </a:p>
        </p:txBody>
      </p:sp>
      <p:sp>
        <p:nvSpPr>
          <p:cNvPr id="17" name="フリーフォーム 16"/>
          <p:cNvSpPr/>
          <p:nvPr/>
        </p:nvSpPr>
        <p:spPr>
          <a:xfrm>
            <a:off x="4178104" y="4079631"/>
            <a:ext cx="2996419" cy="928467"/>
          </a:xfrm>
          <a:custGeom>
            <a:avLst/>
            <a:gdLst>
              <a:gd name="connsiteX0" fmla="*/ 211016 w 2996419"/>
              <a:gd name="connsiteY0" fmla="*/ 0 h 928467"/>
              <a:gd name="connsiteX1" fmla="*/ 0 w 2996419"/>
              <a:gd name="connsiteY1" fmla="*/ 914400 h 928467"/>
              <a:gd name="connsiteX2" fmla="*/ 2954216 w 2996419"/>
              <a:gd name="connsiteY2" fmla="*/ 928467 h 928467"/>
              <a:gd name="connsiteX3" fmla="*/ 2996419 w 2996419"/>
              <a:gd name="connsiteY3" fmla="*/ 84406 h 928467"/>
              <a:gd name="connsiteX4" fmla="*/ 1828800 w 2996419"/>
              <a:gd name="connsiteY4" fmla="*/ 450166 h 928467"/>
              <a:gd name="connsiteX5" fmla="*/ 211016 w 2996419"/>
              <a:gd name="connsiteY5" fmla="*/ 0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6419" h="928467">
                <a:moveTo>
                  <a:pt x="211016" y="0"/>
                </a:moveTo>
                <a:lnTo>
                  <a:pt x="0" y="914400"/>
                </a:lnTo>
                <a:lnTo>
                  <a:pt x="2954216" y="928467"/>
                </a:lnTo>
                <a:lnTo>
                  <a:pt x="2996419" y="84406"/>
                </a:lnTo>
                <a:lnTo>
                  <a:pt x="1828800" y="450166"/>
                </a:lnTo>
                <a:lnTo>
                  <a:pt x="211016" y="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2000" b="1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ロータリー</a:t>
            </a:r>
          </a:p>
        </p:txBody>
      </p:sp>
      <p:sp>
        <p:nvSpPr>
          <p:cNvPr id="20" name="直方体 19"/>
          <p:cNvSpPr/>
          <p:nvPr/>
        </p:nvSpPr>
        <p:spPr>
          <a:xfrm>
            <a:off x="7234102" y="3769359"/>
            <a:ext cx="1026942" cy="1014047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>
                <a:latin typeface="+mj-ea"/>
                <a:ea typeface="+mj-ea"/>
              </a:rPr>
              <a:t>銀行</a:t>
            </a:r>
          </a:p>
        </p:txBody>
      </p:sp>
      <p:sp>
        <p:nvSpPr>
          <p:cNvPr id="22" name="直方体 21"/>
          <p:cNvSpPr/>
          <p:nvPr/>
        </p:nvSpPr>
        <p:spPr>
          <a:xfrm flipH="1">
            <a:off x="6088171" y="1596267"/>
            <a:ext cx="1026942" cy="910380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dirty="0">
                <a:latin typeface="+mj-ea"/>
                <a:ea typeface="+mj-ea"/>
              </a:rPr>
              <a:t>郵便局</a:t>
            </a:r>
          </a:p>
        </p:txBody>
      </p:sp>
      <p:sp>
        <p:nvSpPr>
          <p:cNvPr id="18" name="直方体 17"/>
          <p:cNvSpPr/>
          <p:nvPr/>
        </p:nvSpPr>
        <p:spPr>
          <a:xfrm>
            <a:off x="2855741" y="1621804"/>
            <a:ext cx="1026942" cy="910380"/>
          </a:xfrm>
          <a:prstGeom prst="cub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dirty="0">
                <a:solidFill>
                  <a:srgbClr val="FF0000"/>
                </a:solidFill>
                <a:latin typeface="+mj-ea"/>
                <a:ea typeface="+mj-ea"/>
              </a:rPr>
              <a:t>さくらビル</a:t>
            </a:r>
          </a:p>
        </p:txBody>
      </p:sp>
      <p:sp>
        <p:nvSpPr>
          <p:cNvPr id="23" name="ストライプ矢印 22"/>
          <p:cNvSpPr/>
          <p:nvPr/>
        </p:nvSpPr>
        <p:spPr>
          <a:xfrm rot="2043710">
            <a:off x="2172860" y="1614621"/>
            <a:ext cx="883118" cy="460008"/>
          </a:xfrm>
          <a:prstGeom prst="stripedRightArrow">
            <a:avLst>
              <a:gd name="adj1" fmla="val 45076"/>
              <a:gd name="adj2" fmla="val 50000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</a:t>
            </a:r>
          </a:p>
        </p:txBody>
      </p:sp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1387</TotalTime>
  <Words>217</Words>
  <Application>Microsoft Office PowerPoint</Application>
  <PresentationFormat>ワイド画面</PresentationFormat>
  <Paragraphs>34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5</vt:i4>
      </vt:variant>
    </vt:vector>
  </HeadingPairs>
  <TitlesOfParts>
    <vt:vector size="18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43</cp:revision>
  <dcterms:created xsi:type="dcterms:W3CDTF">2016-05-28T18:58:02Z</dcterms:created>
  <dcterms:modified xsi:type="dcterms:W3CDTF">2016-07-19T23:46:46Z</dcterms:modified>
</cp:coreProperties>
</file>