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518117" y="254625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32185" y="3685735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174523" y="1983545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686929" y="5133533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389120" y="5007316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178104" y="4079631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20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ロータリー</a:t>
            </a:r>
          </a:p>
        </p:txBody>
      </p:sp>
      <p:sp>
        <p:nvSpPr>
          <p:cNvPr id="20" name="直方体 19"/>
          <p:cNvSpPr/>
          <p:nvPr/>
        </p:nvSpPr>
        <p:spPr>
          <a:xfrm>
            <a:off x="7234102" y="3769359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088171" y="1596267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郵便局</a:t>
            </a:r>
          </a:p>
        </p:txBody>
      </p:sp>
      <p:sp>
        <p:nvSpPr>
          <p:cNvPr id="18" name="直方体 17"/>
          <p:cNvSpPr/>
          <p:nvPr/>
        </p:nvSpPr>
        <p:spPr>
          <a:xfrm>
            <a:off x="2855741" y="1621804"/>
            <a:ext cx="1026942" cy="91038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+mj-ea"/>
                <a:ea typeface="+mj-ea"/>
              </a:rPr>
              <a:t>さくらビル</a:t>
            </a:r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2172860" y="1614621"/>
            <a:ext cx="883118" cy="460008"/>
          </a:xfrm>
          <a:prstGeom prst="stripedRightArrow">
            <a:avLst>
              <a:gd name="adj1" fmla="val 45076"/>
              <a:gd name="adj2" fmla="val 500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1969477" y="1495195"/>
            <a:ext cx="7807569" cy="4511318"/>
          </a:xfrm>
          <a:prstGeom prst="roundRect">
            <a:avLst>
              <a:gd name="adj" fmla="val 6377"/>
            </a:avLst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1387</TotalTime>
  <Words>217</Words>
  <Application>Microsoft Office PowerPoint</Application>
  <PresentationFormat>ワイド画面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42</cp:revision>
  <dcterms:created xsi:type="dcterms:W3CDTF">2016-05-28T18:58:02Z</dcterms:created>
  <dcterms:modified xsi:type="dcterms:W3CDTF">2016-07-19T23:46:17Z</dcterms:modified>
</cp:coreProperties>
</file>