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solidFill>
            <a:schemeClr val="bg1">
              <a:lumMod val="75000"/>
            </a:schemeClr>
          </a:soli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solidFill>
            <a:schemeClr val="bg1">
              <a:lumMod val="75000"/>
            </a:schemeClr>
          </a:soli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799471" y="2504049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813539" y="364353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455877" y="1941342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2968283" y="5091330"/>
            <a:ext cx="6597748" cy="872980"/>
          </a:xfrm>
          <a:custGeom>
            <a:avLst/>
            <a:gdLst>
              <a:gd name="connsiteX0" fmla="*/ 0 w 6597748"/>
              <a:gd name="connsiteY0" fmla="*/ 802641 h 872980"/>
              <a:gd name="connsiteX1" fmla="*/ 1561514 w 6597748"/>
              <a:gd name="connsiteY1" fmla="*/ 268069 h 872980"/>
              <a:gd name="connsiteX2" fmla="*/ 3699803 w 6597748"/>
              <a:gd name="connsiteY2" fmla="*/ 783 h 872980"/>
              <a:gd name="connsiteX3" fmla="*/ 5809957 w 6597748"/>
              <a:gd name="connsiteY3" fmla="*/ 211798 h 872980"/>
              <a:gd name="connsiteX4" fmla="*/ 6597748 w 6597748"/>
              <a:gd name="connsiteY4" fmla="*/ 872980 h 87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7748" h="872980">
                <a:moveTo>
                  <a:pt x="0" y="802641"/>
                </a:moveTo>
                <a:cubicBezTo>
                  <a:pt x="472440" y="602176"/>
                  <a:pt x="944880" y="401712"/>
                  <a:pt x="1561514" y="268069"/>
                </a:cubicBezTo>
                <a:cubicBezTo>
                  <a:pt x="2178148" y="134426"/>
                  <a:pt x="2991729" y="10161"/>
                  <a:pt x="3699803" y="783"/>
                </a:cubicBezTo>
                <a:cubicBezTo>
                  <a:pt x="4407877" y="-8595"/>
                  <a:pt x="5326966" y="66432"/>
                  <a:pt x="5809957" y="211798"/>
                </a:cubicBezTo>
                <a:cubicBezTo>
                  <a:pt x="6292948" y="357164"/>
                  <a:pt x="6445348" y="615072"/>
                  <a:pt x="6597748" y="872980"/>
                </a:cubicBezTo>
              </a:path>
            </a:pathLst>
          </a:custGeom>
          <a:ln w="7620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670474" y="4965113"/>
            <a:ext cx="2208628" cy="5627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みなと駅</a:t>
            </a:r>
          </a:p>
        </p:txBody>
      </p:sp>
      <p:sp>
        <p:nvSpPr>
          <p:cNvPr id="17" name="フリーフォーム 16"/>
          <p:cNvSpPr/>
          <p:nvPr/>
        </p:nvSpPr>
        <p:spPr>
          <a:xfrm>
            <a:off x="4459458" y="4037428"/>
            <a:ext cx="2996419" cy="928467"/>
          </a:xfrm>
          <a:custGeom>
            <a:avLst/>
            <a:gdLst>
              <a:gd name="connsiteX0" fmla="*/ 211016 w 2996419"/>
              <a:gd name="connsiteY0" fmla="*/ 0 h 928467"/>
              <a:gd name="connsiteX1" fmla="*/ 0 w 2996419"/>
              <a:gd name="connsiteY1" fmla="*/ 914400 h 928467"/>
              <a:gd name="connsiteX2" fmla="*/ 2954216 w 2996419"/>
              <a:gd name="connsiteY2" fmla="*/ 928467 h 928467"/>
              <a:gd name="connsiteX3" fmla="*/ 2996419 w 2996419"/>
              <a:gd name="connsiteY3" fmla="*/ 84406 h 928467"/>
              <a:gd name="connsiteX4" fmla="*/ 1828800 w 2996419"/>
              <a:gd name="connsiteY4" fmla="*/ 450166 h 928467"/>
              <a:gd name="connsiteX5" fmla="*/ 211016 w 2996419"/>
              <a:gd name="connsiteY5" fmla="*/ 0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419" h="928467">
                <a:moveTo>
                  <a:pt x="211016" y="0"/>
                </a:moveTo>
                <a:lnTo>
                  <a:pt x="0" y="914400"/>
                </a:lnTo>
                <a:lnTo>
                  <a:pt x="2954216" y="928467"/>
                </a:lnTo>
                <a:lnTo>
                  <a:pt x="2996419" y="84406"/>
                </a:lnTo>
                <a:lnTo>
                  <a:pt x="1828800" y="450166"/>
                </a:lnTo>
                <a:lnTo>
                  <a:pt x="211016" y="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2000" b="1" dirty="0">
                <a:latin typeface="+mj-ea"/>
                <a:ea typeface="+mj-ea"/>
              </a:rPr>
              <a:t>ロータリー</a:t>
            </a:r>
          </a:p>
        </p:txBody>
      </p:sp>
      <p:sp>
        <p:nvSpPr>
          <p:cNvPr id="18" name="直方体 17"/>
          <p:cNvSpPr/>
          <p:nvPr/>
        </p:nvSpPr>
        <p:spPr>
          <a:xfrm>
            <a:off x="3137095" y="1579601"/>
            <a:ext cx="1026942" cy="910380"/>
          </a:xfrm>
          <a:prstGeom prst="cub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20" name="直方体 19"/>
          <p:cNvSpPr/>
          <p:nvPr/>
        </p:nvSpPr>
        <p:spPr>
          <a:xfrm>
            <a:off x="7459771" y="2629484"/>
            <a:ext cx="1026942" cy="1014047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/>
              <a:t>銀行</a:t>
            </a:r>
          </a:p>
        </p:txBody>
      </p:sp>
      <p:sp>
        <p:nvSpPr>
          <p:cNvPr id="22" name="直方体 21"/>
          <p:cNvSpPr/>
          <p:nvPr/>
        </p:nvSpPr>
        <p:spPr>
          <a:xfrm flipH="1">
            <a:off x="6369525" y="1554064"/>
            <a:ext cx="1026942" cy="910380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ストライプ矢印 22"/>
          <p:cNvSpPr/>
          <p:nvPr/>
        </p:nvSpPr>
        <p:spPr>
          <a:xfrm rot="2043710">
            <a:off x="1418018" y="1053604"/>
            <a:ext cx="1688123" cy="960623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</a:t>
            </a:r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1330</TotalTime>
  <Words>214</Words>
  <Application>Microsoft Office PowerPoint</Application>
  <PresentationFormat>ワイド画面</PresentationFormat>
  <Paragraphs>32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8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37</cp:revision>
  <dcterms:created xsi:type="dcterms:W3CDTF">2016-05-28T18:58:02Z</dcterms:created>
  <dcterms:modified xsi:type="dcterms:W3CDTF">2016-07-19T23:42:32Z</dcterms:modified>
</cp:coreProperties>
</file>