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3888971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4032532" y="3888971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494517" y="3161987"/>
            <a:ext cx="272076" cy="11818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863876" y="2974520"/>
            <a:ext cx="272076" cy="155682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771250" y="3888971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509969" y="3888971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373930" y="3007137"/>
            <a:ext cx="272076" cy="149159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8004571" y="3129369"/>
            <a:ext cx="272076" cy="124712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799471" y="2504049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813539" y="364353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455877" y="1941342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968283" y="5091330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670474" y="4965113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みなと駅</a:t>
            </a:r>
          </a:p>
        </p:txBody>
      </p:sp>
      <p:sp>
        <p:nvSpPr>
          <p:cNvPr id="17" name="フリーフォーム 16"/>
          <p:cNvSpPr/>
          <p:nvPr/>
        </p:nvSpPr>
        <p:spPr>
          <a:xfrm>
            <a:off x="4459458" y="4037428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2000" b="1" dirty="0">
                <a:latin typeface="+mj-ea"/>
                <a:ea typeface="+mj-ea"/>
              </a:rPr>
              <a:t>ロータリー</a:t>
            </a:r>
          </a:p>
        </p:txBody>
      </p:sp>
      <p:sp>
        <p:nvSpPr>
          <p:cNvPr id="18" name="直方体 17"/>
          <p:cNvSpPr/>
          <p:nvPr/>
        </p:nvSpPr>
        <p:spPr>
          <a:xfrm>
            <a:off x="3137095" y="1579601"/>
            <a:ext cx="1026942" cy="91038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直方体 19"/>
          <p:cNvSpPr/>
          <p:nvPr/>
        </p:nvSpPr>
        <p:spPr>
          <a:xfrm>
            <a:off x="7459771" y="2629484"/>
            <a:ext cx="1026942" cy="1014047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/>
              <a:t>銀行</a:t>
            </a:r>
          </a:p>
        </p:txBody>
      </p:sp>
      <p:sp>
        <p:nvSpPr>
          <p:cNvPr id="22" name="直方体 21"/>
          <p:cNvSpPr/>
          <p:nvPr/>
        </p:nvSpPr>
        <p:spPr>
          <a:xfrm flipH="1">
            <a:off x="6369525" y="1554064"/>
            <a:ext cx="1026942" cy="91038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ストライプ矢印 22"/>
          <p:cNvSpPr/>
          <p:nvPr/>
        </p:nvSpPr>
        <p:spPr>
          <a:xfrm rot="2043710">
            <a:off x="1561514" y="1153083"/>
            <a:ext cx="1688123" cy="960623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1295</TotalTime>
  <Words>205</Words>
  <Application>Microsoft Office PowerPoint</Application>
  <PresentationFormat>ワイド画面</PresentationFormat>
  <Paragraphs>30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8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33</cp:revision>
  <dcterms:created xsi:type="dcterms:W3CDTF">2016-05-28T18:58:02Z</dcterms:created>
  <dcterms:modified xsi:type="dcterms:W3CDTF">2016-07-19T23:39:04Z</dcterms:modified>
</cp:coreProperties>
</file>