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40318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/>
          <p:cNvSpPr/>
          <p:nvPr/>
        </p:nvSpPr>
        <p:spPr>
          <a:xfrm>
            <a:off x="3705798" y="4403186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237409" y="3419095"/>
            <a:ext cx="786293" cy="11818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443402" y="3394994"/>
            <a:ext cx="786291" cy="12300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977576" y="4403187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/>
          <p:cNvSpPr/>
          <p:nvPr/>
        </p:nvSpPr>
        <p:spPr>
          <a:xfrm>
            <a:off x="9389560" y="4403186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056619" y="3324449"/>
            <a:ext cx="786291" cy="13711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50626" y="3489640"/>
            <a:ext cx="786292" cy="104080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799471" y="2504049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813539" y="364353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455877" y="1941342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968283" y="5091330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670474" y="4965113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4459458" y="4037428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直方体 17"/>
          <p:cNvSpPr/>
          <p:nvPr/>
        </p:nvSpPr>
        <p:spPr>
          <a:xfrm>
            <a:off x="3137095" y="1579601"/>
            <a:ext cx="1026942" cy="910380"/>
          </a:xfrm>
          <a:prstGeom prst="cube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直方体 19"/>
          <p:cNvSpPr/>
          <p:nvPr/>
        </p:nvSpPr>
        <p:spPr>
          <a:xfrm>
            <a:off x="7519182" y="2733152"/>
            <a:ext cx="1026942" cy="91038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直方体 21"/>
          <p:cNvSpPr/>
          <p:nvPr/>
        </p:nvSpPr>
        <p:spPr>
          <a:xfrm flipH="1">
            <a:off x="6369525" y="1554064"/>
            <a:ext cx="1026942" cy="91038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ストライプ矢印 22"/>
          <p:cNvSpPr/>
          <p:nvPr/>
        </p:nvSpPr>
        <p:spPr>
          <a:xfrm rot="1861366">
            <a:off x="1561514" y="1153083"/>
            <a:ext cx="1688123" cy="960623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1273</TotalTime>
  <Words>196</Words>
  <Application>Microsoft Office PowerPoint</Application>
  <PresentationFormat>ワイド画面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7" baseType="lpstr">
      <vt:lpstr>AR P丸ゴシック体M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30</cp:revision>
  <dcterms:created xsi:type="dcterms:W3CDTF">2016-05-28T18:58:02Z</dcterms:created>
  <dcterms:modified xsi:type="dcterms:W3CDTF">2016-07-19T23:36:18Z</dcterms:modified>
</cp:coreProperties>
</file>