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直方体 17"/>
          <p:cNvSpPr/>
          <p:nvPr/>
        </p:nvSpPr>
        <p:spPr>
          <a:xfrm>
            <a:off x="3137095" y="1579601"/>
            <a:ext cx="1026942" cy="910380"/>
          </a:xfrm>
          <a:prstGeom prst="cub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直方体 19"/>
          <p:cNvSpPr/>
          <p:nvPr/>
        </p:nvSpPr>
        <p:spPr>
          <a:xfrm>
            <a:off x="7519182" y="2733152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直方体 21"/>
          <p:cNvSpPr/>
          <p:nvPr/>
        </p:nvSpPr>
        <p:spPr>
          <a:xfrm>
            <a:off x="6369525" y="1554064"/>
            <a:ext cx="1026942" cy="91038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ストライプ矢印 22"/>
          <p:cNvSpPr/>
          <p:nvPr/>
        </p:nvSpPr>
        <p:spPr>
          <a:xfrm>
            <a:off x="1561514" y="1153083"/>
            <a:ext cx="1688123" cy="960623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1273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29</cp:revision>
  <dcterms:created xsi:type="dcterms:W3CDTF">2016-05-28T18:58:02Z</dcterms:created>
  <dcterms:modified xsi:type="dcterms:W3CDTF">2016-07-19T23:35:35Z</dcterms:modified>
</cp:coreProperties>
</file>