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59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49649" y="2983100"/>
            <a:ext cx="2286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403188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3705798" y="4403186"/>
            <a:ext cx="1491589" cy="149158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237409" y="3419095"/>
            <a:ext cx="786293" cy="11818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443402" y="3394994"/>
            <a:ext cx="786291" cy="12300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977576" y="4403187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9389560" y="4403186"/>
            <a:ext cx="1491589" cy="149158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056619" y="3324449"/>
            <a:ext cx="786291" cy="13711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50626" y="3489640"/>
            <a:ext cx="786292" cy="10408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1173892" y="750962"/>
            <a:ext cx="1119603" cy="1107472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スマイル 14"/>
          <p:cNvSpPr/>
          <p:nvPr/>
        </p:nvSpPr>
        <p:spPr>
          <a:xfrm>
            <a:off x="9686413" y="750962"/>
            <a:ext cx="1119603" cy="1107472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丈夫な体を作る</a:t>
            </a:r>
            <a:endParaRPr lang="en-US" altLang="ja-JP" dirty="0"/>
          </a:p>
          <a:p>
            <a:pPr lvl="1"/>
            <a:r>
              <a:rPr lang="ja-JP" altLang="en-US" dirty="0"/>
              <a:t>いろいろなポーズをすることで骨と関節が鍛えられます</a:t>
            </a:r>
            <a:endParaRPr lang="en-US" altLang="ja-JP" dirty="0"/>
          </a:p>
          <a:p>
            <a:r>
              <a:rPr lang="ja-JP" altLang="en-US" dirty="0"/>
              <a:t>姿勢がよくなる</a:t>
            </a:r>
            <a:endParaRPr lang="en-US" altLang="ja-JP" dirty="0"/>
          </a:p>
          <a:p>
            <a:pPr lvl="1"/>
            <a:r>
              <a:rPr lang="ja-JP" altLang="en-US" dirty="0"/>
              <a:t>体の深部にある筋肉（体幹）が鍛えられ、ゆがみが矯正されます</a:t>
            </a:r>
            <a:endParaRPr lang="en-US" altLang="ja-JP" dirty="0"/>
          </a:p>
          <a:p>
            <a:r>
              <a:rPr lang="ja-JP" altLang="en-US" dirty="0"/>
              <a:t>体内環境の向上</a:t>
            </a:r>
            <a:endParaRPr lang="en-US" altLang="ja-JP" dirty="0"/>
          </a:p>
          <a:p>
            <a:pPr lvl="1"/>
            <a:r>
              <a:rPr lang="ja-JP" altLang="en-US" dirty="0"/>
              <a:t>リンパの流れや血行がよくなることで内臓が活性化されます</a:t>
            </a:r>
            <a:endParaRPr lang="en-US" altLang="ja-JP" dirty="0"/>
          </a:p>
          <a:p>
            <a:r>
              <a:rPr lang="ja-JP" altLang="en-US" dirty="0"/>
              <a:t>ストレスの緩和</a:t>
            </a:r>
            <a:endParaRPr lang="en-US" altLang="ja-JP" dirty="0"/>
          </a:p>
          <a:p>
            <a:pPr lvl="1"/>
            <a:r>
              <a:rPr lang="ja-JP" altLang="en-US" dirty="0"/>
              <a:t>呼吸法や瞑想などでリラックスを得、気持ちを落ち着かせストレスをなくします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799471" y="2504049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813539" y="3643532"/>
            <a:ext cx="6189784" cy="0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455877" y="1941342"/>
            <a:ext cx="0" cy="3967089"/>
          </a:xfrm>
          <a:prstGeom prst="line">
            <a:avLst/>
          </a:prstGeom>
          <a:ln w="762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フリーフォーム 14"/>
          <p:cNvSpPr/>
          <p:nvPr/>
        </p:nvSpPr>
        <p:spPr>
          <a:xfrm>
            <a:off x="2968283" y="5091330"/>
            <a:ext cx="6597748" cy="872980"/>
          </a:xfrm>
          <a:custGeom>
            <a:avLst/>
            <a:gdLst>
              <a:gd name="connsiteX0" fmla="*/ 0 w 6597748"/>
              <a:gd name="connsiteY0" fmla="*/ 802641 h 872980"/>
              <a:gd name="connsiteX1" fmla="*/ 1561514 w 6597748"/>
              <a:gd name="connsiteY1" fmla="*/ 268069 h 872980"/>
              <a:gd name="connsiteX2" fmla="*/ 3699803 w 6597748"/>
              <a:gd name="connsiteY2" fmla="*/ 783 h 872980"/>
              <a:gd name="connsiteX3" fmla="*/ 5809957 w 6597748"/>
              <a:gd name="connsiteY3" fmla="*/ 211798 h 872980"/>
              <a:gd name="connsiteX4" fmla="*/ 6597748 w 6597748"/>
              <a:gd name="connsiteY4" fmla="*/ 872980 h 87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7748" h="872980">
                <a:moveTo>
                  <a:pt x="0" y="802641"/>
                </a:moveTo>
                <a:cubicBezTo>
                  <a:pt x="472440" y="602176"/>
                  <a:pt x="944880" y="401712"/>
                  <a:pt x="1561514" y="268069"/>
                </a:cubicBezTo>
                <a:cubicBezTo>
                  <a:pt x="2178148" y="134426"/>
                  <a:pt x="2991729" y="10161"/>
                  <a:pt x="3699803" y="783"/>
                </a:cubicBezTo>
                <a:cubicBezTo>
                  <a:pt x="4407877" y="-8595"/>
                  <a:pt x="5326966" y="66432"/>
                  <a:pt x="5809957" y="211798"/>
                </a:cubicBezTo>
                <a:cubicBezTo>
                  <a:pt x="6292948" y="357164"/>
                  <a:pt x="6445348" y="615072"/>
                  <a:pt x="6597748" y="872980"/>
                </a:cubicBezTo>
              </a:path>
            </a:pathLst>
          </a:custGeom>
          <a:ln w="7620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670474" y="4965113"/>
            <a:ext cx="2208628" cy="5627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459458" y="4037428"/>
            <a:ext cx="2996419" cy="928467"/>
          </a:xfrm>
          <a:custGeom>
            <a:avLst/>
            <a:gdLst>
              <a:gd name="connsiteX0" fmla="*/ 211016 w 2996419"/>
              <a:gd name="connsiteY0" fmla="*/ 0 h 928467"/>
              <a:gd name="connsiteX1" fmla="*/ 0 w 2996419"/>
              <a:gd name="connsiteY1" fmla="*/ 914400 h 928467"/>
              <a:gd name="connsiteX2" fmla="*/ 2954216 w 2996419"/>
              <a:gd name="connsiteY2" fmla="*/ 928467 h 928467"/>
              <a:gd name="connsiteX3" fmla="*/ 2996419 w 2996419"/>
              <a:gd name="connsiteY3" fmla="*/ 84406 h 928467"/>
              <a:gd name="connsiteX4" fmla="*/ 1828800 w 2996419"/>
              <a:gd name="connsiteY4" fmla="*/ 450166 h 928467"/>
              <a:gd name="connsiteX5" fmla="*/ 211016 w 2996419"/>
              <a:gd name="connsiteY5" fmla="*/ 0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419" h="928467">
                <a:moveTo>
                  <a:pt x="211016" y="0"/>
                </a:moveTo>
                <a:lnTo>
                  <a:pt x="0" y="914400"/>
                </a:lnTo>
                <a:lnTo>
                  <a:pt x="2954216" y="928467"/>
                </a:lnTo>
                <a:lnTo>
                  <a:pt x="2996419" y="84406"/>
                </a:lnTo>
                <a:lnTo>
                  <a:pt x="1828800" y="450166"/>
                </a:lnTo>
                <a:lnTo>
                  <a:pt x="211016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直方体 2"/>
          <p:cNvSpPr/>
          <p:nvPr/>
        </p:nvSpPr>
        <p:spPr>
          <a:xfrm>
            <a:off x="2968283" y="1546112"/>
            <a:ext cx="974130" cy="910380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1238</TotalTime>
  <Words>196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17" baseType="lpstr">
      <vt:lpstr>AR P丸ゴシック体M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ヨガをすると何が変化する？</vt:lpstr>
      <vt:lpstr>会場のご案内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26</cp:revision>
  <dcterms:created xsi:type="dcterms:W3CDTF">2016-05-28T18:58:02Z</dcterms:created>
  <dcterms:modified xsi:type="dcterms:W3CDTF">2016-07-19T23:02:56Z</dcterms:modified>
</cp:coreProperties>
</file>