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49649" y="2983100"/>
            <a:ext cx="2286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1173892" y="750961"/>
            <a:ext cx="1314476" cy="1242731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1237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25</cp:revision>
  <dcterms:created xsi:type="dcterms:W3CDTF">2016-05-28T18:58:02Z</dcterms:created>
  <dcterms:modified xsi:type="dcterms:W3CDTF">2016-07-19T23:01:30Z</dcterms:modified>
</cp:coreProperties>
</file>