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49649" y="2983100"/>
            <a:ext cx="2286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3705798" y="4403186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237409" y="3419095"/>
            <a:ext cx="78629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443402" y="3394994"/>
            <a:ext cx="786291" cy="1230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977576" y="4403187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9389560" y="4403186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056619" y="3324449"/>
            <a:ext cx="786291" cy="1371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50626" y="3489640"/>
            <a:ext cx="786292" cy="104080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1173892" y="750961"/>
            <a:ext cx="745794" cy="651933"/>
          </a:xfrm>
          <a:prstGeom prst="smileyFac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1231</TotalTime>
  <Words>196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24</cp:revision>
  <dcterms:created xsi:type="dcterms:W3CDTF">2016-05-28T18:58:02Z</dcterms:created>
  <dcterms:modified xsi:type="dcterms:W3CDTF">2016-07-19T22:55:31Z</dcterms:modified>
</cp:coreProperties>
</file>