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65" r:id="rId1"/>
    <p:sldMasterId id="2147483977" r:id="rId2"/>
    <p:sldMasterId id="2147484001" r:id="rId3"/>
    <p:sldMasterId id="2147484078" r:id="rId4"/>
  </p:sldMasterIdLst>
  <p:sldIdLst>
    <p:sldId id="256" r:id="rId5"/>
    <p:sldId id="258" r:id="rId6"/>
    <p:sldId id="267" r:id="rId7"/>
    <p:sldId id="25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270" autoAdjust="0"/>
  </p:normalViewPr>
  <p:slideViewPr>
    <p:cSldViewPr snapToGrid="0">
      <p:cViewPr varScale="1">
        <p:scale>
          <a:sx n="64" d="100"/>
          <a:sy n="64" d="100"/>
        </p:scale>
        <p:origin x="672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517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761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781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4230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9766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9738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6814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1384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3281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377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9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2030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3417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9775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8047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5536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0474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2582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1212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73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81344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827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7412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6851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5064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968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0395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73992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03910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1776549"/>
            <a:ext cx="9601196" cy="4099319"/>
          </a:xfrm>
        </p:spPr>
        <p:txBody>
          <a:bodyPr/>
          <a:lstStyle>
            <a:lvl1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1pPr>
            <a:lvl2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2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79062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713530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1948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81057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405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52011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43566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263886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72843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300750"/>
      </p:ext>
    </p:extLst>
  </p:cSld>
  <p:clrMapOvr>
    <a:masterClrMapping/>
  </p:clrMapOvr>
  <p:hf sldNum="0"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1856602"/>
      </p:ext>
    </p:extLst>
  </p:cSld>
  <p:clrMapOvr>
    <a:masterClrMapping/>
  </p:clrMapOvr>
  <p:hf sldNum="0" hdr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5759361"/>
      </p:ext>
    </p:extLst>
  </p:cSld>
  <p:clrMapOvr>
    <a:masterClrMapping/>
  </p:clrMapOvr>
  <p:hf sldNum="0"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410092"/>
      </p:ext>
    </p:extLst>
  </p:cSld>
  <p:clrMapOvr>
    <a:masterClrMapping/>
  </p:clrMapOvr>
  <p:hf sldNum="0"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6719534"/>
      </p:ext>
    </p:extLst>
  </p:cSld>
  <p:clrMapOvr>
    <a:masterClrMapping/>
  </p:clrMapOvr>
  <p:hf sldNum="0"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255128"/>
      </p:ext>
    </p:extLst>
  </p:cSld>
  <p:clrMapOvr>
    <a:masterClrMapping/>
  </p:clrMapOvr>
  <p:hf sldNum="0"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525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27781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6622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899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594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654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034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slideLayout" Target="../slideLayouts/slideLayout50.xml"/><Relationship Id="rId2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49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3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810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6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718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36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2" r:id="rId1"/>
    <p:sldLayoutId id="2147484003" r:id="rId2"/>
    <p:sldLayoutId id="2147484004" r:id="rId3"/>
    <p:sldLayoutId id="2147484005" r:id="rId4"/>
    <p:sldLayoutId id="2147484006" r:id="rId5"/>
    <p:sldLayoutId id="2147484007" r:id="rId6"/>
    <p:sldLayoutId id="2147484008" r:id="rId7"/>
    <p:sldLayoutId id="2147484009" r:id="rId8"/>
    <p:sldLayoutId id="2147484010" r:id="rId9"/>
    <p:sldLayoutId id="2147484011" r:id="rId10"/>
    <p:sldLayoutId id="214748401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481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7298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9" r:id="rId1"/>
    <p:sldLayoutId id="2147484080" r:id="rId2"/>
    <p:sldLayoutId id="2147484081" r:id="rId3"/>
    <p:sldLayoutId id="2147484082" r:id="rId4"/>
    <p:sldLayoutId id="2147484083" r:id="rId5"/>
    <p:sldLayoutId id="2147484084" r:id="rId6"/>
    <p:sldLayoutId id="2147484085" r:id="rId7"/>
    <p:sldLayoutId id="2147484086" r:id="rId8"/>
    <p:sldLayoutId id="2147484087" r:id="rId9"/>
    <p:sldLayoutId id="2147484088" r:id="rId10"/>
    <p:sldLayoutId id="2147484089" r:id="rId11"/>
    <p:sldLayoutId id="2147484090" r:id="rId12"/>
    <p:sldLayoutId id="2147484091" r:id="rId13"/>
    <p:sldLayoutId id="2147484092" r:id="rId14"/>
    <p:sldLayoutId id="2147484093" r:id="rId15"/>
    <p:sldLayoutId id="2147484094" r:id="rId16"/>
    <p:sldLayoutId id="2147484095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ヨガ教室開催のご案内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富岡町内会健康増進プロジェクト</a:t>
            </a:r>
          </a:p>
        </p:txBody>
      </p:sp>
    </p:spTree>
    <p:extLst>
      <p:ext uri="{BB962C8B-B14F-4D97-AF65-F5344CB8AC3E}">
        <p14:creationId xmlns:p14="http://schemas.microsoft.com/office/powerpoint/2010/main" val="766106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ヨガって何？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ヨガの歴史</a:t>
            </a:r>
            <a:endParaRPr lang="en-US" altLang="ja-JP" dirty="0"/>
          </a:p>
          <a:p>
            <a:pPr lvl="1"/>
            <a:r>
              <a:rPr lang="ja-JP" altLang="en-US" dirty="0"/>
              <a:t>ヨガは、サンスクリット語の「つながり」の意味です。</a:t>
            </a:r>
            <a:endParaRPr lang="en-US" altLang="ja-JP" dirty="0"/>
          </a:p>
          <a:p>
            <a:pPr lvl="1"/>
            <a:r>
              <a:rPr lang="ja-JP" altLang="en-US" dirty="0"/>
              <a:t>体と心を宇宙に結びつけるための修行法として、紀元前のインダス文明で生まれました。</a:t>
            </a:r>
          </a:p>
          <a:p>
            <a:r>
              <a:rPr kumimoji="1" lang="ja-JP" altLang="en-US" dirty="0"/>
              <a:t>ヨガの目的</a:t>
            </a:r>
            <a:endParaRPr kumimoji="1" lang="en-US" altLang="ja-JP" dirty="0"/>
          </a:p>
          <a:p>
            <a:pPr lvl="1"/>
            <a:r>
              <a:rPr lang="ja-JP" altLang="en-US" dirty="0"/>
              <a:t>ヨガの本来の目的は「快適で安定した心を作ること」にあります。</a:t>
            </a:r>
            <a:endParaRPr lang="en-US" altLang="ja-JP" dirty="0"/>
          </a:p>
          <a:p>
            <a:pPr lvl="1"/>
            <a:r>
              <a:rPr lang="ja-JP" altLang="en-US" dirty="0"/>
              <a:t>現代ではポーズや呼吸、瞑想を組み合わせることで、体のゆがみが解消するだけでなく、穏やかな精神状態を作ることができます。</a:t>
            </a:r>
          </a:p>
          <a:p>
            <a:pPr lvl="1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22972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こんな症状ありませんか？</a:t>
            </a:r>
          </a:p>
        </p:txBody>
      </p:sp>
      <p:sp>
        <p:nvSpPr>
          <p:cNvPr id="4" name="額縁 3"/>
          <p:cNvSpPr/>
          <p:nvPr/>
        </p:nvSpPr>
        <p:spPr>
          <a:xfrm>
            <a:off x="1434904" y="1788095"/>
            <a:ext cx="3573194" cy="1828800"/>
          </a:xfrm>
          <a:prstGeom prst="beve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額縁 4"/>
          <p:cNvSpPr/>
          <p:nvPr/>
        </p:nvSpPr>
        <p:spPr>
          <a:xfrm>
            <a:off x="6977576" y="1788095"/>
            <a:ext cx="3573194" cy="1828800"/>
          </a:xfrm>
          <a:prstGeom prst="beve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" name="直線コネクタ 6"/>
          <p:cNvCxnSpPr>
            <a:stCxn id="4" idx="1"/>
            <a:endCxn id="5" idx="5"/>
          </p:cNvCxnSpPr>
          <p:nvPr/>
        </p:nvCxnSpPr>
        <p:spPr>
          <a:xfrm>
            <a:off x="4779498" y="2702495"/>
            <a:ext cx="242667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楕円 8"/>
          <p:cNvSpPr/>
          <p:nvPr/>
        </p:nvSpPr>
        <p:spPr>
          <a:xfrm>
            <a:off x="1293814" y="4403188"/>
            <a:ext cx="1491589" cy="1491589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楕円 9"/>
          <p:cNvSpPr/>
          <p:nvPr/>
        </p:nvSpPr>
        <p:spPr>
          <a:xfrm>
            <a:off x="3369005" y="4104629"/>
            <a:ext cx="1491589" cy="1491589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2" name="カギ線コネクタ 11"/>
          <p:cNvCxnSpPr>
            <a:stCxn id="4" idx="2"/>
            <a:endCxn id="9" idx="0"/>
          </p:cNvCxnSpPr>
          <p:nvPr/>
        </p:nvCxnSpPr>
        <p:spPr>
          <a:xfrm rot="5400000">
            <a:off x="2237409" y="3419095"/>
            <a:ext cx="786293" cy="118189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カギ線コネクタ 13"/>
          <p:cNvCxnSpPr>
            <a:stCxn id="4" idx="2"/>
            <a:endCxn id="10" idx="0"/>
          </p:cNvCxnSpPr>
          <p:nvPr/>
        </p:nvCxnSpPr>
        <p:spPr>
          <a:xfrm rot="16200000" flipH="1">
            <a:off x="3424283" y="3414112"/>
            <a:ext cx="487734" cy="893299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楕円 15"/>
          <p:cNvSpPr/>
          <p:nvPr/>
        </p:nvSpPr>
        <p:spPr>
          <a:xfrm>
            <a:off x="6977576" y="4403187"/>
            <a:ext cx="1491589" cy="1491589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楕円 16"/>
          <p:cNvSpPr/>
          <p:nvPr/>
        </p:nvSpPr>
        <p:spPr>
          <a:xfrm>
            <a:off x="9389560" y="4403186"/>
            <a:ext cx="1491589" cy="1491589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21117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ヨガをすると何が変化する？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丈夫な体を作る</a:t>
            </a:r>
            <a:endParaRPr lang="en-US" altLang="ja-JP" dirty="0"/>
          </a:p>
          <a:p>
            <a:pPr lvl="1"/>
            <a:r>
              <a:rPr lang="ja-JP" altLang="en-US" dirty="0"/>
              <a:t>いろいろなポーズをすることで骨と関節が鍛えられます</a:t>
            </a:r>
            <a:endParaRPr lang="en-US" altLang="ja-JP" dirty="0"/>
          </a:p>
          <a:p>
            <a:r>
              <a:rPr lang="ja-JP" altLang="en-US" dirty="0"/>
              <a:t>姿勢がよくなる</a:t>
            </a:r>
            <a:endParaRPr lang="en-US" altLang="ja-JP" dirty="0"/>
          </a:p>
          <a:p>
            <a:pPr lvl="1"/>
            <a:r>
              <a:rPr lang="ja-JP" altLang="en-US" dirty="0"/>
              <a:t>体の深部にある筋肉（体幹）が鍛えられ、ゆがみが矯正されます</a:t>
            </a:r>
            <a:endParaRPr lang="en-US" altLang="ja-JP" dirty="0"/>
          </a:p>
          <a:p>
            <a:r>
              <a:rPr lang="ja-JP" altLang="en-US" dirty="0"/>
              <a:t>体内環境の向上</a:t>
            </a:r>
            <a:endParaRPr lang="en-US" altLang="ja-JP" dirty="0"/>
          </a:p>
          <a:p>
            <a:pPr lvl="1"/>
            <a:r>
              <a:rPr lang="ja-JP" altLang="en-US" dirty="0"/>
              <a:t>リンパの流れや血行がよくなることで内臓が活性化されます</a:t>
            </a:r>
            <a:endParaRPr lang="en-US" altLang="ja-JP" dirty="0"/>
          </a:p>
          <a:p>
            <a:r>
              <a:rPr lang="ja-JP" altLang="en-US" dirty="0"/>
              <a:t>ストレスの緩和</a:t>
            </a:r>
            <a:endParaRPr lang="en-US" altLang="ja-JP" dirty="0"/>
          </a:p>
          <a:p>
            <a:pPr lvl="1"/>
            <a:r>
              <a:rPr lang="ja-JP" altLang="en-US" dirty="0"/>
              <a:t>呼吸法や瞑想などでリラックスを得、気持ちを落ち着かせストレスをなくします</a:t>
            </a:r>
            <a:endParaRPr lang="en-US" altLang="ja-JP" dirty="0"/>
          </a:p>
          <a:p>
            <a:pPr lvl="1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48452060"/>
      </p:ext>
    </p:extLst>
  </p:cSld>
  <p:clrMapOvr>
    <a:masterClrMapping/>
  </p:clrMapOvr>
</p:sld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TM02892315[[fn=ウィスプ]]</Template>
  <TotalTime>1161</TotalTime>
  <Words>193</Words>
  <Application>Microsoft Office PowerPoint</Application>
  <PresentationFormat>ワイド画面</PresentationFormat>
  <Paragraphs>19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4</vt:i4>
      </vt:variant>
      <vt:variant>
        <vt:lpstr>スライド タイトル</vt:lpstr>
      </vt:variant>
      <vt:variant>
        <vt:i4>4</vt:i4>
      </vt:variant>
    </vt:vector>
  </HeadingPairs>
  <TitlesOfParts>
    <vt:vector size="16" baseType="lpstr">
      <vt:lpstr>AR P丸ゴシック体M</vt:lpstr>
      <vt:lpstr>ＭＳ Ｐゴシック</vt:lpstr>
      <vt:lpstr>ＭＳ Ｐ明朝</vt:lpstr>
      <vt:lpstr>Arial</vt:lpstr>
      <vt:lpstr>Calibri</vt:lpstr>
      <vt:lpstr>Calibri Light</vt:lpstr>
      <vt:lpstr>Garamond</vt:lpstr>
      <vt:lpstr>Wingdings 2</vt:lpstr>
      <vt:lpstr>HDOfficeLightV0</vt:lpstr>
      <vt:lpstr>1_HDOfficeLightV0</vt:lpstr>
      <vt:lpstr>2_HDOfficeLightV0</vt:lpstr>
      <vt:lpstr>オーガニック</vt:lpstr>
      <vt:lpstr>ヨガ教室開催のご案内</vt:lpstr>
      <vt:lpstr>ヨガって何？</vt:lpstr>
      <vt:lpstr>こんな症状ありませんか？</vt:lpstr>
      <vt:lpstr>ヨガをすると何が変化する？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ヨガ教室開催のご案内</dc:title>
  <dc:creator>毎日太郎</dc:creator>
  <cp:lastModifiedBy>毎日太郎</cp:lastModifiedBy>
  <cp:revision>24</cp:revision>
  <dcterms:created xsi:type="dcterms:W3CDTF">2016-05-28T18:58:02Z</dcterms:created>
  <dcterms:modified xsi:type="dcterms:W3CDTF">2016-07-19T22:48:41Z</dcterms:modified>
</cp:coreProperties>
</file>