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1788095"/>
            <a:ext cx="3573194" cy="1828800"/>
          </a:xfrm>
          <a:prstGeom prst="beve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1788095"/>
            <a:ext cx="3573194" cy="182880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779498" y="2702495"/>
            <a:ext cx="24266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705798" y="4403186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237409" y="3419095"/>
            <a:ext cx="78629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443402" y="3394994"/>
            <a:ext cx="786291" cy="1230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977576" y="4403187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9389560" y="4403186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1160</TotalTime>
  <Words>196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23</cp:revision>
  <dcterms:created xsi:type="dcterms:W3CDTF">2016-05-28T18:58:02Z</dcterms:created>
  <dcterms:modified xsi:type="dcterms:W3CDTF">2016-07-19T22:47:57Z</dcterms:modified>
</cp:coreProperties>
</file>