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59" r:id="rId8"/>
    <p:sldId id="26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270" autoAdjust="0"/>
  </p:normalViewPr>
  <p:slideViewPr>
    <p:cSldViewPr snapToGrid="0">
      <p:cViewPr varScale="1">
        <p:scale>
          <a:sx n="64" d="100"/>
          <a:sy n="64" d="100"/>
        </p:scale>
        <p:origin x="672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1788095"/>
            <a:ext cx="3573194" cy="1828800"/>
          </a:xfrm>
          <a:prstGeom prst="beve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額縁 4"/>
          <p:cNvSpPr/>
          <p:nvPr/>
        </p:nvSpPr>
        <p:spPr>
          <a:xfrm>
            <a:off x="6977576" y="1788095"/>
            <a:ext cx="3573194" cy="1828800"/>
          </a:xfrm>
          <a:prstGeom prst="beve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楕円 8"/>
          <p:cNvSpPr/>
          <p:nvPr/>
        </p:nvSpPr>
        <p:spPr>
          <a:xfrm>
            <a:off x="1293814" y="4403188"/>
            <a:ext cx="1491589" cy="1491589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楕円 9"/>
          <p:cNvSpPr/>
          <p:nvPr/>
        </p:nvSpPr>
        <p:spPr>
          <a:xfrm>
            <a:off x="3516509" y="4403188"/>
            <a:ext cx="1491589" cy="1491589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丈夫な体を作る</a:t>
            </a:r>
            <a:endParaRPr lang="en-US" altLang="ja-JP" dirty="0"/>
          </a:p>
          <a:p>
            <a:pPr lvl="1"/>
            <a:r>
              <a:rPr lang="ja-JP" altLang="en-US" dirty="0"/>
              <a:t>いろいろなポーズをすることで骨と関節が鍛えられます</a:t>
            </a:r>
            <a:endParaRPr lang="en-US" altLang="ja-JP" dirty="0"/>
          </a:p>
          <a:p>
            <a:r>
              <a:rPr lang="ja-JP" altLang="en-US" dirty="0"/>
              <a:t>姿勢がよくなる</a:t>
            </a:r>
            <a:endParaRPr lang="en-US" altLang="ja-JP" dirty="0"/>
          </a:p>
          <a:p>
            <a:pPr lvl="1"/>
            <a:r>
              <a:rPr lang="ja-JP" altLang="en-US" dirty="0"/>
              <a:t>体の深部にある筋肉（体幹）が鍛えられ、ゆがみが矯正されます</a:t>
            </a:r>
            <a:endParaRPr lang="en-US" altLang="ja-JP" dirty="0"/>
          </a:p>
          <a:p>
            <a:r>
              <a:rPr lang="ja-JP" altLang="en-US" dirty="0"/>
              <a:t>体内環境の向上</a:t>
            </a:r>
            <a:endParaRPr lang="en-US" altLang="ja-JP" dirty="0"/>
          </a:p>
          <a:p>
            <a:pPr lvl="1"/>
            <a:r>
              <a:rPr lang="ja-JP" altLang="en-US" dirty="0"/>
              <a:t>リンパの流れや血行がよくなることで内臓が活性化されます</a:t>
            </a:r>
            <a:endParaRPr lang="en-US" altLang="ja-JP" dirty="0"/>
          </a:p>
          <a:p>
            <a:r>
              <a:rPr lang="ja-JP" altLang="en-US" dirty="0"/>
              <a:t>ストレスの緩和</a:t>
            </a:r>
            <a:endParaRPr lang="en-US" altLang="ja-JP" dirty="0"/>
          </a:p>
          <a:p>
            <a:pPr lvl="1"/>
            <a:r>
              <a:rPr lang="ja-JP" altLang="en-US" dirty="0"/>
              <a:t>呼吸法や瞑想などでリラックスを得、気持ちを落ち着かせストレスをなくします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1136</TotalTime>
  <Words>196</Words>
  <Application>Microsoft Office PowerPoint</Application>
  <PresentationFormat>ワイド画面</PresentationFormat>
  <Paragraphs>20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5</vt:i4>
      </vt:variant>
    </vt:vector>
  </HeadingPairs>
  <TitlesOfParts>
    <vt:vector size="17" baseType="lpstr">
      <vt:lpstr>AR P丸ゴシック体M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ヨガをすると何が変化する？</vt:lpstr>
      <vt:lpstr>会場のご案内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20</cp:revision>
  <dcterms:created xsi:type="dcterms:W3CDTF">2016-05-28T18:58:02Z</dcterms:created>
  <dcterms:modified xsi:type="dcterms:W3CDTF">2016-07-19T22:36:48Z</dcterms:modified>
</cp:coreProperties>
</file>