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ヨガは</a:t>
            </a:r>
            <a:r>
              <a:rPr kumimoji="1" lang="en-US" altLang="ja-JP" dirty="0"/>
              <a:t>3</a:t>
            </a:r>
            <a:r>
              <a:rPr kumimoji="1" lang="ja-JP" altLang="en-US" dirty="0"/>
              <a:t>つの相乗効果です</a:t>
            </a:r>
          </a:p>
        </p:txBody>
      </p:sp>
    </p:spTree>
    <p:extLst>
      <p:ext uri="{BB962C8B-B14F-4D97-AF65-F5344CB8AC3E}">
        <p14:creationId xmlns:p14="http://schemas.microsoft.com/office/powerpoint/2010/main" val="1127349325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1100</TotalTime>
  <Words>111</Words>
  <Application>Microsoft Office PowerPoint</Application>
  <PresentationFormat>ワイド画面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ヨガは3つの相乗効果です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16</cp:revision>
  <dcterms:created xsi:type="dcterms:W3CDTF">2016-05-28T18:58:02Z</dcterms:created>
  <dcterms:modified xsi:type="dcterms:W3CDTF">2016-07-19T22:33:52Z</dcterms:modified>
</cp:coreProperties>
</file>