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mi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2" r:id="rId1"/>
  </p:sldMasterIdLst>
  <p:sldIdLst>
    <p:sldId id="258" r:id="rId2"/>
    <p:sldId id="259" r:id="rId3"/>
    <p:sldId id="260" r:id="rId4"/>
  </p:sldIdLst>
  <p:sldSz cx="21674138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6AC"/>
    <a:srgbClr val="733507"/>
    <a:srgbClr val="B87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39" d="100"/>
          <a:sy n="39" d="100"/>
        </p:scale>
        <p:origin x="40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" y="0"/>
            <a:ext cx="21674138" cy="12192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2325045" y="2253742"/>
            <a:ext cx="17024051" cy="7658578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2573806" y="2509538"/>
            <a:ext cx="16526530" cy="717292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130231" y="2253742"/>
            <a:ext cx="3413677" cy="1300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9333426" y="2253743"/>
            <a:ext cx="3007287" cy="1147191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6302" y="3717801"/>
            <a:ext cx="16121537" cy="4605867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12799" b="0" kern="1200" cap="all" spc="-178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6999" y="8323667"/>
            <a:ext cx="16125559" cy="81280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44" spc="142" baseline="0">
                <a:solidFill>
                  <a:schemeClr val="tx2">
                    <a:lumMod val="75000"/>
                  </a:schemeClr>
                </a:solidFill>
              </a:defRPr>
            </a:lvl1pPr>
            <a:lvl2pPr marL="812764" indent="0" algn="ctr">
              <a:buNone/>
              <a:defRPr sz="2844"/>
            </a:lvl2pPr>
            <a:lvl3pPr marL="1625529" indent="0" algn="ctr">
              <a:buNone/>
              <a:defRPr sz="2844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9455343" y="2384454"/>
            <a:ext cx="2763453" cy="937268"/>
          </a:xfrm>
        </p:spPr>
        <p:txBody>
          <a:bodyPr/>
          <a:lstStyle>
            <a:lvl1pPr algn="ctr">
              <a:defRPr sz="2311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2584641" y="9265920"/>
            <a:ext cx="10498411" cy="4064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15300817" y="9265920"/>
            <a:ext cx="3754364" cy="4064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19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68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84677" y="1354667"/>
            <a:ext cx="4199364" cy="9347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1354667"/>
            <a:ext cx="14359116" cy="9347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68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23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0949" y="0"/>
            <a:ext cx="21674138" cy="12192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325045" y="2253742"/>
            <a:ext cx="17024051" cy="7658578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2573806" y="2509538"/>
            <a:ext cx="16526530" cy="717292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9130231" y="2253742"/>
            <a:ext cx="3413677" cy="1300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9333426" y="2253743"/>
            <a:ext cx="3007287" cy="1147191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9706" y="3723216"/>
            <a:ext cx="16125559" cy="4600448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12799" kern="1200" cap="all" spc="-178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9708" y="8323666"/>
            <a:ext cx="16125559" cy="8128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4681863" algn="l"/>
              </a:tabLst>
              <a:defRPr sz="2844">
                <a:solidFill>
                  <a:schemeClr val="tx2"/>
                </a:solidFill>
                <a:effectLst/>
              </a:defRPr>
            </a:lvl1pPr>
            <a:lvl2pPr marL="812764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625529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293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058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3822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587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3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116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60761" y="2390226"/>
            <a:ext cx="2763453" cy="942848"/>
          </a:xfrm>
        </p:spPr>
        <p:txBody>
          <a:bodyPr/>
          <a:lstStyle>
            <a:lvl1pPr algn="ctr">
              <a:defRPr lang="en-US" sz="2311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641" y="9265920"/>
            <a:ext cx="10501120" cy="4064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96523" y="9265920"/>
            <a:ext cx="3755044" cy="406400"/>
          </a:xfrm>
        </p:spPr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123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6487" y="3738880"/>
            <a:ext cx="8452914" cy="6664960"/>
          </a:xfrm>
        </p:spPr>
        <p:txBody>
          <a:bodyPr/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24737" y="3738880"/>
            <a:ext cx="8452914" cy="6664960"/>
          </a:xfrm>
        </p:spPr>
        <p:txBody>
          <a:bodyPr/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62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1906" y="3687705"/>
            <a:ext cx="8452914" cy="113792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>
                <a:solidFill>
                  <a:schemeClr val="tx2"/>
                </a:solidFill>
                <a:latin typeface="+mn-lt"/>
              </a:defRPr>
            </a:lvl1pPr>
            <a:lvl2pPr marL="812764" indent="0">
              <a:buNone/>
              <a:defRPr sz="3200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1906" y="4899374"/>
            <a:ext cx="8452914" cy="5689600"/>
          </a:xfrm>
        </p:spPr>
        <p:txBody>
          <a:bodyPr/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330156" y="3687705"/>
            <a:ext cx="8452914" cy="113792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>
                <a:solidFill>
                  <a:schemeClr val="tx2"/>
                </a:solidFill>
              </a:defRPr>
            </a:lvl1pPr>
            <a:lvl2pPr marL="812764" indent="0">
              <a:buNone/>
              <a:defRPr sz="3200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330156" y="4900588"/>
            <a:ext cx="8452914" cy="5689600"/>
          </a:xfrm>
        </p:spPr>
        <p:txBody>
          <a:bodyPr/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255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0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6035851" y="422656"/>
            <a:ext cx="5201793" cy="11346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6530" y="1079808"/>
            <a:ext cx="4321281" cy="2926080"/>
          </a:xfrm>
        </p:spPr>
        <p:txBody>
          <a:bodyPr anchor="b">
            <a:normAutofit/>
          </a:bodyPr>
          <a:lstStyle>
            <a:lvl1pPr algn="l" defTabSz="162552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978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170" y="1083733"/>
            <a:ext cx="13817263" cy="9482667"/>
          </a:xfrm>
        </p:spPr>
        <p:txBody>
          <a:bodyPr/>
          <a:lstStyle>
            <a:lvl1pPr>
              <a:defRPr sz="3378"/>
            </a:lvl1pPr>
            <a:lvl2pPr>
              <a:defRPr sz="2844"/>
            </a:lvl2pPr>
            <a:lvl3pPr>
              <a:defRPr sz="2489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26530" y="4064000"/>
            <a:ext cx="4321281" cy="6231467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422"/>
              </a:spcBef>
              <a:buNone/>
              <a:defRPr sz="2489">
                <a:solidFill>
                  <a:schemeClr val="tx1"/>
                </a:solidFill>
              </a:defRPr>
            </a:lvl1pPr>
            <a:lvl2pPr marL="812764" indent="0">
              <a:buNone/>
              <a:defRPr sz="2133"/>
            </a:lvl2pPr>
            <a:lvl3pPr marL="1625529" indent="0">
              <a:buNone/>
              <a:defRPr sz="1778"/>
            </a:lvl3pPr>
            <a:lvl4pPr marL="2438293" indent="0">
              <a:buNone/>
              <a:defRPr sz="1600"/>
            </a:lvl4pPr>
            <a:lvl5pPr marL="3251058" indent="0">
              <a:buNone/>
              <a:defRPr sz="1600"/>
            </a:lvl5pPr>
            <a:lvl6pPr marL="4063822" indent="0">
              <a:buNone/>
              <a:defRPr sz="1600"/>
            </a:lvl6pPr>
            <a:lvl7pPr marL="4876587" indent="0">
              <a:buNone/>
              <a:defRPr sz="1600"/>
            </a:lvl7pPr>
            <a:lvl8pPr marL="5689351" indent="0">
              <a:buNone/>
              <a:defRPr sz="1600"/>
            </a:lvl8pPr>
            <a:lvl9pPr marL="6502116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8482621" y="11070336"/>
            <a:ext cx="2600897" cy="455168"/>
          </a:xfrm>
        </p:spPr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6279685" y="666496"/>
            <a:ext cx="4714125" cy="10859008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671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035851" y="422656"/>
            <a:ext cx="5201793" cy="11346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6530" y="1072896"/>
            <a:ext cx="4323991" cy="2926080"/>
          </a:xfrm>
        </p:spPr>
        <p:txBody>
          <a:bodyPr anchor="b">
            <a:noAutofit/>
          </a:bodyPr>
          <a:lstStyle>
            <a:lvl1pPr algn="l">
              <a:defRPr sz="4978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6388" y="422656"/>
            <a:ext cx="15166478" cy="1134668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26530" y="4064000"/>
            <a:ext cx="4323991" cy="622604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422"/>
              </a:spcBef>
              <a:buNone/>
              <a:defRPr sz="2489">
                <a:solidFill>
                  <a:schemeClr val="tx1"/>
                </a:solidFill>
              </a:defRPr>
            </a:lvl1pPr>
            <a:lvl2pPr marL="812764" indent="0">
              <a:buNone/>
              <a:defRPr sz="2133"/>
            </a:lvl2pPr>
            <a:lvl3pPr marL="1625529" indent="0">
              <a:buNone/>
              <a:defRPr sz="1778"/>
            </a:lvl3pPr>
            <a:lvl4pPr marL="2438293" indent="0">
              <a:buNone/>
              <a:defRPr sz="1600"/>
            </a:lvl4pPr>
            <a:lvl5pPr marL="3251058" indent="0">
              <a:buNone/>
              <a:defRPr sz="1600"/>
            </a:lvl5pPr>
            <a:lvl6pPr marL="4063822" indent="0">
              <a:buNone/>
              <a:defRPr sz="1600"/>
            </a:lvl6pPr>
            <a:lvl7pPr marL="4876587" indent="0">
              <a:buNone/>
              <a:defRPr sz="1600"/>
            </a:lvl7pPr>
            <a:lvl8pPr marL="5689351" indent="0">
              <a:buNone/>
              <a:defRPr sz="1600"/>
            </a:lvl8pPr>
            <a:lvl9pPr marL="6502116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1625529" rtl="0" eaLnBrk="1" latinLnBrk="0" hangingPunct="1">
              <a:defRPr lang="en-US" sz="1778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482621" y="11070336"/>
            <a:ext cx="2600897" cy="455168"/>
          </a:xfrm>
        </p:spPr>
        <p:txBody>
          <a:bodyPr/>
          <a:lstStyle/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6279685" y="666496"/>
            <a:ext cx="4714125" cy="10859008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8004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17227" y="422656"/>
            <a:ext cx="20839684" cy="1134668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487" y="1142389"/>
            <a:ext cx="17881164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6487" y="3738880"/>
            <a:ext cx="17881164" cy="699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2364" y="11048062"/>
            <a:ext cx="4876681" cy="4551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7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E37A90-2D5D-44FD-8FFA-6A997ADD8557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04222" y="11048062"/>
            <a:ext cx="9265694" cy="4551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7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96947" y="11048062"/>
            <a:ext cx="2600897" cy="4551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7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C8858A-8DD3-4CD3-B08E-943F57BD9A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61061" y="666496"/>
            <a:ext cx="20352016" cy="1085900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9804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</p:sldLayoutIdLst>
  <p:txStyles>
    <p:titleStyle>
      <a:lvl1pPr algn="l" defTabSz="1625529" rtl="0" eaLnBrk="1" latinLnBrk="0" hangingPunct="1">
        <a:lnSpc>
          <a:spcPct val="90000"/>
        </a:lnSpc>
        <a:spcBef>
          <a:spcPct val="0"/>
        </a:spcBef>
        <a:buNone/>
        <a:defRPr kumimoji="1" lang="en-US" sz="8533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25106" indent="-325106" algn="l" defTabSz="1625529" rtl="0" eaLnBrk="1" latinLnBrk="0" hangingPunct="1">
        <a:lnSpc>
          <a:spcPct val="100000"/>
        </a:lnSpc>
        <a:spcBef>
          <a:spcPts val="16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indent="-325106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844" kern="1200">
          <a:solidFill>
            <a:schemeClr val="tx1"/>
          </a:solidFill>
          <a:latin typeface="+mn-lt"/>
          <a:ea typeface="+mn-ea"/>
          <a:cs typeface="+mn-cs"/>
        </a:defRPr>
      </a:lvl2pPr>
      <a:lvl3pPr marL="1300423" indent="-325106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3pPr>
      <a:lvl4pPr marL="1788082" indent="-325106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4pPr>
      <a:lvl5pPr marL="2275740" indent="-325106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5pPr>
      <a:lvl6pPr marL="2844320" indent="-406382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6pPr>
      <a:lvl7pPr marL="3377630" indent="-406382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7pPr>
      <a:lvl8pPr marL="3910940" indent="-406382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8pPr>
      <a:lvl9pPr marL="4444250" indent="-406382" algn="l" defTabSz="1625529" rtl="0" eaLnBrk="1" latinLnBrk="0" hangingPunct="1">
        <a:lnSpc>
          <a:spcPct val="100000"/>
        </a:lnSpc>
        <a:spcBef>
          <a:spcPts val="88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2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46144" y="3619837"/>
            <a:ext cx="18112927" cy="4244622"/>
          </a:xfrm>
        </p:spPr>
        <p:txBody>
          <a:bodyPr>
            <a:noAutofit/>
          </a:bodyPr>
          <a:lstStyle/>
          <a:p>
            <a:r>
              <a:rPr lang="ja-JP" altLang="en-US" sz="9600" b="1" spc="-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簡単・おいしい</a:t>
            </a:r>
            <a:br>
              <a:rPr lang="en-US" altLang="ja-JP" sz="9600" b="1" spc="-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600" b="1" spc="-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スリランカカレー</a:t>
            </a:r>
            <a:endParaRPr kumimoji="1" lang="ja-JP" altLang="en-US" sz="9600" b="1" spc="-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MS900082202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036777" y="801189"/>
            <a:ext cx="609600" cy="6096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792" y="7197969"/>
            <a:ext cx="4462548" cy="2231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905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材料（４人分）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ja-JP" altLang="en-US" sz="4000" dirty="0" err="1">
                <a:solidFill>
                  <a:sysClr val="windowText" lastClr="000000"/>
                </a:solidFill>
              </a:rPr>
              <a:t>鶏もも肉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（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300g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玉</a:t>
            </a:r>
            <a:r>
              <a:rPr lang="ja-JP" altLang="en-US" sz="4000" dirty="0" err="1">
                <a:solidFill>
                  <a:sysClr val="windowText" lastClr="000000"/>
                </a:solidFill>
              </a:rPr>
              <a:t>ねぎ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（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2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個）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にんにく（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5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かけ）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生姜（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2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かけ）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endParaRPr lang="en-US" altLang="ja-JP" sz="4000" dirty="0">
              <a:solidFill>
                <a:sysClr val="windowText" lastClr="000000"/>
              </a:solidFill>
            </a:endParaRPr>
          </a:p>
          <a:p>
            <a:endParaRPr lang="en-US" altLang="ja-JP" sz="4000" dirty="0">
              <a:solidFill>
                <a:sysClr val="windowText" lastClr="000000"/>
              </a:solidFill>
            </a:endParaRPr>
          </a:p>
          <a:p>
            <a:endParaRPr lang="en-US" altLang="ja-JP" sz="4000" dirty="0">
              <a:solidFill>
                <a:sysClr val="windowText" lastClr="000000"/>
              </a:solidFill>
            </a:endParaRPr>
          </a:p>
          <a:p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スパイス</a:t>
            </a:r>
            <a:br>
              <a:rPr lang="en-US" altLang="ja-JP" sz="4000" dirty="0">
                <a:solidFill>
                  <a:sysClr val="windowText" lastClr="000000"/>
                </a:solidFill>
              </a:rPr>
            </a:br>
            <a:r>
              <a:rPr lang="ja-JP" altLang="en-US" sz="4000" dirty="0">
                <a:solidFill>
                  <a:sysClr val="windowText" lastClr="000000"/>
                </a:solidFill>
              </a:rPr>
              <a:t>　特製カレーパウダー  （大さじ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5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br>
              <a:rPr lang="ja-JP" altLang="en-US" sz="4000" dirty="0">
                <a:solidFill>
                  <a:sysClr val="windowText" lastClr="000000"/>
                </a:solidFill>
              </a:rPr>
            </a:br>
            <a:r>
              <a:rPr lang="ja-JP" altLang="en-US" sz="4000" dirty="0">
                <a:solidFill>
                  <a:sysClr val="windowText" lastClr="000000"/>
                </a:solidFill>
              </a:rPr>
              <a:t>　特製チリパウダー       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(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大さじ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1)</a:t>
            </a:r>
            <a:br>
              <a:rPr lang="en-US" altLang="ja-JP" sz="4000" dirty="0">
                <a:solidFill>
                  <a:sysClr val="windowText" lastClr="000000"/>
                </a:solidFill>
              </a:rPr>
            </a:br>
            <a:r>
              <a:rPr lang="ja-JP" altLang="en-US" sz="4000" dirty="0">
                <a:solidFill>
                  <a:sysClr val="windowText" lastClr="000000"/>
                </a:solidFill>
              </a:rPr>
              <a:t>　特製ココナツパウダー 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(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大さじ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9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砂糖（大さじ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2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塩（小さじ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2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サラダ油 （大さじ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4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lang="en-US" altLang="ja-JP" sz="4000" dirty="0">
              <a:solidFill>
                <a:sysClr val="windowText" lastClr="000000"/>
              </a:solidFill>
            </a:endParaRPr>
          </a:p>
          <a:p>
            <a:r>
              <a:rPr lang="ja-JP" altLang="en-US" sz="4000" dirty="0">
                <a:solidFill>
                  <a:sysClr val="windowText" lastClr="000000"/>
                </a:solidFill>
              </a:rPr>
              <a:t>お湯（</a:t>
            </a:r>
            <a:r>
              <a:rPr lang="en-US" altLang="ja-JP" sz="4000" dirty="0">
                <a:solidFill>
                  <a:sysClr val="windowText" lastClr="000000"/>
                </a:solidFill>
              </a:rPr>
              <a:t>200cc</a:t>
            </a:r>
            <a:r>
              <a:rPr lang="ja-JP" altLang="en-US" sz="4000" dirty="0">
                <a:solidFill>
                  <a:sysClr val="windowText" lastClr="000000"/>
                </a:solidFill>
              </a:rPr>
              <a:t>）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3914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96487" y="1200223"/>
            <a:ext cx="17881164" cy="2438400"/>
          </a:xfrm>
        </p:spPr>
        <p:txBody>
          <a:bodyPr>
            <a:normAutofit/>
          </a:bodyPr>
          <a:lstStyle/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調理方法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>
                <a:solidFill>
                  <a:sysClr val="windowText" lastClr="000000"/>
                </a:solidFill>
              </a:rPr>
              <a:t>鶏肉をひと口大に切る。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たまねぎを半月切りにする。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にんにくと生姜をみじん切りにする。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鍋にサラダ油をひいて中火で、にんにくと生姜を炒める。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香りが出て少し色づいたら、玉ねぎを入れて炒める。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玉ねぎが少しきつね色になったら、</a:t>
            </a:r>
            <a:r>
              <a:rPr lang="ja-JP" altLang="en-US" sz="2400" dirty="0" err="1">
                <a:solidFill>
                  <a:sysClr val="windowText" lastClr="000000"/>
                </a:solidFill>
              </a:rPr>
              <a:t>鶏もも肉を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入れて、肉の色が白く変わるまで炒める。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特製カレーパウダー、チリパウダーを入れさらに炒める。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ココナツパウダーをお湯 </a:t>
            </a:r>
            <a:r>
              <a:rPr lang="en-US" altLang="ja-JP" sz="2400" dirty="0">
                <a:solidFill>
                  <a:sysClr val="windowText" lastClr="000000"/>
                </a:solidFill>
              </a:rPr>
              <a:t>200cc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でとかして準備する。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 err="1">
                <a:solidFill>
                  <a:sysClr val="windowText" lastClr="000000"/>
                </a:solidFill>
              </a:rPr>
              <a:t>鶏もも肉から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肉汁が出たら、</a:t>
            </a:r>
            <a:r>
              <a:rPr lang="en-US" altLang="ja-JP" sz="2400" dirty="0">
                <a:solidFill>
                  <a:sysClr val="windowText" lastClr="000000"/>
                </a:solidFill>
              </a:rPr>
              <a:t>8.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を入れ強火で</a:t>
            </a:r>
            <a:r>
              <a:rPr lang="en-US" altLang="ja-JP" sz="2400" dirty="0">
                <a:solidFill>
                  <a:sysClr val="windowText" lastClr="000000"/>
                </a:solidFill>
              </a:rPr>
              <a:t>3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分間煮込む。</a:t>
            </a:r>
            <a:endParaRPr lang="en-US" altLang="ja-JP" sz="2400" dirty="0">
              <a:solidFill>
                <a:sysClr val="windowText" lastClr="000000"/>
              </a:solidFill>
            </a:endParaRPr>
          </a:p>
          <a:p>
            <a:r>
              <a:rPr lang="ja-JP" altLang="en-US" sz="2400" dirty="0">
                <a:solidFill>
                  <a:sysClr val="windowText" lastClr="000000"/>
                </a:solidFill>
              </a:rPr>
              <a:t>砂糖、塩を入れてよく混ぜて、弱火で</a:t>
            </a:r>
            <a:r>
              <a:rPr lang="en-US" altLang="ja-JP" sz="2400" dirty="0">
                <a:solidFill>
                  <a:sysClr val="windowText" lastClr="000000"/>
                </a:solidFill>
              </a:rPr>
              <a:t>5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～</a:t>
            </a:r>
            <a:r>
              <a:rPr lang="en-US" altLang="ja-JP" sz="2400" dirty="0">
                <a:solidFill>
                  <a:sysClr val="windowText" lastClr="000000"/>
                </a:solidFill>
              </a:rPr>
              <a:t>6</a:t>
            </a:r>
            <a:r>
              <a:rPr lang="ja-JP" altLang="en-US" sz="2400" dirty="0">
                <a:solidFill>
                  <a:sysClr val="windowText" lastClr="000000"/>
                </a:solidFill>
              </a:rPr>
              <a:t>分間煮込んだ ら完成。</a:t>
            </a:r>
            <a:endParaRPr kumimoji="1" lang="ja-JP" altLang="en-US" sz="24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990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シャボン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770</TotalTime>
  <Words>160</Words>
  <Application>Microsoft Office PowerPoint</Application>
  <PresentationFormat>ユーザー設定</PresentationFormat>
  <Paragraphs>26</Paragraphs>
  <Slides>3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ゴシック</vt:lpstr>
      <vt:lpstr>メイリオ</vt:lpstr>
      <vt:lpstr>Garamond</vt:lpstr>
      <vt:lpstr>シャボン</vt:lpstr>
      <vt:lpstr>簡単・おいしい スリランカカレー</vt:lpstr>
      <vt:lpstr>材料（４人分）</vt:lpstr>
      <vt:lpstr>調理方法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71</cp:revision>
  <dcterms:created xsi:type="dcterms:W3CDTF">2012-11-03T10:34:49Z</dcterms:created>
  <dcterms:modified xsi:type="dcterms:W3CDTF">2016-07-19T22:17:48Z</dcterms:modified>
</cp:coreProperties>
</file>