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12" r:id="rId1"/>
  </p:sldMasterIdLst>
  <p:sldIdLst>
    <p:sldId id="256" r:id="rId2"/>
    <p:sldId id="264" r:id="rId3"/>
    <p:sldId id="267" r:id="rId4"/>
    <p:sldId id="26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68" d="100"/>
          <a:sy n="68" d="100"/>
        </p:scale>
        <p:origin x="51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A76EB9D5-7E1A-4433-8B21-2237CC26FA2C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blipFill dpi="0" rotWithShape="1"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133350" ty="-635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7032049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98A19-B9D6-4696-A74D-9FEF900C8B6A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49841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05100-39B0-4914-BBD6-34F26758256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9261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EF837-FEDB-44F2-8FB5-4F56FC548A33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9118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2AB55-62C0-407E-B706-C907B44B0BFC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blipFill dpi="0" rotWithShape="1"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133350" ty="-635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8325385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B33F-FEF5-4E73-A5F9-307689FE77C6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472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B5FA4-F0B8-4D71-BC92-932E3A1502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80985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89F80-C2CE-4D6A-80E4-D3515AD92BC6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859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4220E-EF40-477E-B84C-637FC7CE78D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90290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B8D63-E026-4E54-B301-C824E1BD14F3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62815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23185-9573-406A-8068-0AB4F233501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4291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6C5516DA-9D86-4E1E-A623-C11F9F74EB5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06334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hf sldNum="0" hdr="0" ft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kumimoji="1"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sz="5400" spc="-300" dirty="0"/>
              <a:t>社員旅行企画提案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/>
              <a:t>29</a:t>
            </a:r>
            <a:r>
              <a:rPr kumimoji="1" lang="ja-JP" altLang="en-US" dirty="0"/>
              <a:t>年度幹事グループ</a:t>
            </a:r>
          </a:p>
        </p:txBody>
      </p:sp>
    </p:spTree>
    <p:extLst>
      <p:ext uri="{BB962C8B-B14F-4D97-AF65-F5344CB8AC3E}">
        <p14:creationId xmlns:p14="http://schemas.microsoft.com/office/powerpoint/2010/main" val="21074071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Ａ</a:t>
            </a:r>
            <a:r>
              <a:rPr kumimoji="1" lang="ja-JP" altLang="en-US" dirty="0"/>
              <a:t>プランの特徴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dirty="0"/>
              <a:t>話題の「北陸新幹線」（かがやき）で移動</a:t>
            </a:r>
            <a:endParaRPr kumimoji="1" lang="en-US" altLang="ja-JP" dirty="0"/>
          </a:p>
          <a:p>
            <a:pPr lvl="1">
              <a:buFont typeface="Wingdings" panose="05000000000000000000" pitchFamily="2" charset="2"/>
              <a:buChar char="n"/>
            </a:pPr>
            <a:r>
              <a:rPr lang="ja-JP" altLang="en-US" dirty="0"/>
              <a:t>東京－金沢間が</a:t>
            </a:r>
            <a:r>
              <a:rPr lang="en-US" altLang="ja-JP" dirty="0"/>
              <a:t>2</a:t>
            </a:r>
            <a:r>
              <a:rPr lang="ja-JP" altLang="en-US" dirty="0"/>
              <a:t>時間</a:t>
            </a:r>
            <a:r>
              <a:rPr lang="en-US" altLang="ja-JP" dirty="0"/>
              <a:t>35</a:t>
            </a:r>
            <a:r>
              <a:rPr lang="ja-JP" altLang="en-US" dirty="0"/>
              <a:t>分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dirty="0"/>
              <a:t>金沢から和倉温泉へは「のと里山街道」利用</a:t>
            </a:r>
            <a:endParaRPr lang="en-US" altLang="ja-JP" dirty="0"/>
          </a:p>
          <a:p>
            <a:pPr lvl="1">
              <a:buFont typeface="Wingdings" panose="05000000000000000000" pitchFamily="2" charset="2"/>
              <a:buChar char="n"/>
            </a:pPr>
            <a:r>
              <a:rPr kumimoji="1" lang="ja-JP" altLang="en-US" dirty="0"/>
              <a:t>なぎさドライブウェイなど、随所に観光ポイント</a:t>
            </a:r>
            <a:endParaRPr kumimoji="1" lang="en-US" altLang="ja-JP" dirty="0"/>
          </a:p>
          <a:p>
            <a:pPr lvl="1">
              <a:buFont typeface="Wingdings" panose="05000000000000000000" pitchFamily="2" charset="2"/>
              <a:buChar char="n"/>
            </a:pPr>
            <a:r>
              <a:rPr lang="ja-JP" altLang="en-US" dirty="0"/>
              <a:t>道の駅への立ち寄り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dirty="0"/>
              <a:t>あの「鹿野屋」と姉妹旅館の「あさの風」に宿泊</a:t>
            </a:r>
            <a:endParaRPr kumimoji="1" lang="en-US" altLang="ja-JP" dirty="0"/>
          </a:p>
          <a:p>
            <a:pPr lvl="1">
              <a:buFont typeface="Wingdings" panose="05000000000000000000" pitchFamily="2" charset="2"/>
              <a:buChar char="n"/>
            </a:pPr>
            <a:r>
              <a:rPr lang="ja-JP" altLang="en-US" dirty="0"/>
              <a:t>鹿野屋の温泉利用が無料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2537077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Ａ</a:t>
            </a:r>
            <a:r>
              <a:rPr kumimoji="1" lang="ja-JP" altLang="en-US" dirty="0"/>
              <a:t>プラン旅程</a:t>
            </a:r>
          </a:p>
        </p:txBody>
      </p:sp>
      <p:graphicFrame>
        <p:nvGraphicFramePr>
          <p:cNvPr id="2" name="コンテンツ プレースホルダー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84004471"/>
              </p:ext>
            </p:extLst>
          </p:nvPr>
        </p:nvGraphicFramePr>
        <p:xfrm>
          <a:off x="1023938" y="2286000"/>
          <a:ext cx="9720261" cy="276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1784">
                  <a:extLst>
                    <a:ext uri="{9D8B030D-6E8A-4147-A177-3AD203B41FA5}">
                      <a16:colId xmlns:a16="http://schemas.microsoft.com/office/drawing/2014/main" val="2434276958"/>
                    </a:ext>
                  </a:extLst>
                </a:gridCol>
                <a:gridCol w="2663687">
                  <a:extLst>
                    <a:ext uri="{9D8B030D-6E8A-4147-A177-3AD203B41FA5}">
                      <a16:colId xmlns:a16="http://schemas.microsoft.com/office/drawing/2014/main" val="254249282"/>
                    </a:ext>
                  </a:extLst>
                </a:gridCol>
                <a:gridCol w="5204790">
                  <a:extLst>
                    <a:ext uri="{9D8B030D-6E8A-4147-A177-3AD203B41FA5}">
                      <a16:colId xmlns:a16="http://schemas.microsoft.com/office/drawing/2014/main" val="10859388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日時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工程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詳細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90193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10</a:t>
                      </a:r>
                      <a:r>
                        <a:rPr kumimoji="1" lang="ja-JP" altLang="en-US" dirty="0"/>
                        <a:t>月○日</a:t>
                      </a:r>
                      <a:endParaRPr kumimoji="1" lang="en-US" altLang="ja-JP" dirty="0"/>
                    </a:p>
                    <a:p>
                      <a:pPr algn="r"/>
                      <a:r>
                        <a:rPr kumimoji="1" lang="ja-JP" altLang="en-US" dirty="0"/>
                        <a:t>８：００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東京駅八重洲口集合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かがやき　○号　乗車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06627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dirty="0"/>
                        <a:t>１１：３０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金沢駅到着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到着後、バスに分乗（２台）</a:t>
                      </a:r>
                      <a:endParaRPr kumimoji="1" lang="en-US" altLang="ja-JP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24246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１２：００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昼食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「のと里山街道」道の駅「きときと高松」にて</a:t>
                      </a:r>
                      <a:endParaRPr kumimoji="1" lang="en-US" altLang="ja-JP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03918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１４：００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道の駅出発後</a:t>
                      </a:r>
                      <a:endParaRPr kumimoji="1" lang="en-US" altLang="ja-JP" dirty="0"/>
                    </a:p>
                    <a:p>
                      <a:r>
                        <a:rPr kumimoji="1" lang="ja-JP" altLang="en-US" dirty="0"/>
                        <a:t>観光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なぎさドライブウェイを通り、「巌門」を観光</a:t>
                      </a:r>
                      <a:endParaRPr kumimoji="1" lang="en-US" altLang="ja-JP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91135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１６：００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ホテル到着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「あさの風」宿泊</a:t>
                      </a:r>
                      <a:endParaRPr kumimoji="1" lang="en-US" altLang="ja-JP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02425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824790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能登の観光</a:t>
            </a:r>
            <a:endParaRPr kumimoji="1" lang="ja-JP" altLang="en-US" dirty="0"/>
          </a:p>
        </p:txBody>
      </p:sp>
      <p:pic>
        <p:nvPicPr>
          <p:cNvPr id="10" name="コンテンツ プレースホルダー 9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90956" y="1655842"/>
            <a:ext cx="8410468" cy="4730889"/>
          </a:xfrm>
        </p:spPr>
      </p:pic>
      <p:sp>
        <p:nvSpPr>
          <p:cNvPr id="4" name="テキスト プレースホルダー 3"/>
          <p:cNvSpPr>
            <a:spLocks noGrp="1"/>
          </p:cNvSpPr>
          <p:nvPr>
            <p:ph type="body" idx="4294967295"/>
          </p:nvPr>
        </p:nvSpPr>
        <p:spPr>
          <a:xfrm>
            <a:off x="1139481" y="1874837"/>
            <a:ext cx="4754563" cy="822325"/>
          </a:xfrm>
        </p:spPr>
        <p:txBody>
          <a:bodyPr>
            <a:normAutofit/>
          </a:bodyPr>
          <a:lstStyle/>
          <a:p>
            <a:r>
              <a:rPr kumimoji="1" lang="ja-JP" altLang="en-US" sz="2800" dirty="0"/>
              <a:t>千枚田</a:t>
            </a:r>
            <a:r>
              <a:rPr kumimoji="1" lang="en-US" altLang="ja-JP" sz="2800" dirty="0"/>
              <a:t>	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38940920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インテグラル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99CB38"/>
      </a:accent1>
      <a:accent2>
        <a:srgbClr val="63A537"/>
      </a:accent2>
      <a:accent3>
        <a:srgbClr val="E6D024"/>
      </a:accent3>
      <a:accent4>
        <a:srgbClr val="CC9700"/>
      </a:accent4>
      <a:accent5>
        <a:srgbClr val="4EB3CF"/>
      </a:accent5>
      <a:accent6>
        <a:srgbClr val="378DA6"/>
      </a:accent6>
      <a:hlink>
        <a:srgbClr val="6B9F25"/>
      </a:hlink>
      <a:folHlink>
        <a:srgbClr val="B26B02"/>
      </a:folHlink>
    </a:clrScheme>
    <a:fontScheme name="インテグラル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29F68FFC-748B-4FC3-BF39-7F84A6D5840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1153</TotalTime>
  <Words>148</Words>
  <Application>Microsoft Office PowerPoint</Application>
  <PresentationFormat>ワイド画面</PresentationFormat>
  <Paragraphs>33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0" baseType="lpstr">
      <vt:lpstr>メイリオ</vt:lpstr>
      <vt:lpstr>Tw Cen MT</vt:lpstr>
      <vt:lpstr>Tw Cen MT Condensed</vt:lpstr>
      <vt:lpstr>Wingdings</vt:lpstr>
      <vt:lpstr>Wingdings 3</vt:lpstr>
      <vt:lpstr>インテグラル</vt:lpstr>
      <vt:lpstr>社員旅行企画提案</vt:lpstr>
      <vt:lpstr>Ａプランの特徴</vt:lpstr>
      <vt:lpstr>Ａプラン旅程</vt:lpstr>
      <vt:lpstr>能登の観光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商店街活性化企画</dc:title>
  <dc:creator>毎日太郎</dc:creator>
  <cp:lastModifiedBy>毎日太郎</cp:lastModifiedBy>
  <cp:revision>52</cp:revision>
  <dcterms:created xsi:type="dcterms:W3CDTF">2016-05-22T19:07:12Z</dcterms:created>
  <dcterms:modified xsi:type="dcterms:W3CDTF">2016-07-19T21:57:16Z</dcterms:modified>
</cp:coreProperties>
</file>