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9" autoAdjust="0"/>
    <p:restoredTop sz="94660"/>
  </p:normalViewPr>
  <p:slideViewPr>
    <p:cSldViewPr snapToGrid="0">
      <p:cViewPr varScale="1">
        <p:scale>
          <a:sx n="68" d="100"/>
          <a:sy n="68" d="100"/>
        </p:scale>
        <p:origin x="5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DB39-994D-4FB0-B07A-8E8DBFEFE5A9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085BE-5775-4F40-9843-06B634B802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7841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DB39-994D-4FB0-B07A-8E8DBFEFE5A9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085BE-5775-4F40-9843-06B634B802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6662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DB39-994D-4FB0-B07A-8E8DBFEFE5A9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085BE-5775-4F40-9843-06B634B802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4268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DB39-994D-4FB0-B07A-8E8DBFEFE5A9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085BE-5775-4F40-9843-06B634B802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6224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DB39-994D-4FB0-B07A-8E8DBFEFE5A9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085BE-5775-4F40-9843-06B634B802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503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DB39-994D-4FB0-B07A-8E8DBFEFE5A9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085BE-5775-4F40-9843-06B634B802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1430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DB39-994D-4FB0-B07A-8E8DBFEFE5A9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085BE-5775-4F40-9843-06B634B802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1622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DB39-994D-4FB0-B07A-8E8DBFEFE5A9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085BE-5775-4F40-9843-06B634B802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717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DB39-994D-4FB0-B07A-8E8DBFEFE5A9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085BE-5775-4F40-9843-06B634B802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728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DB39-994D-4FB0-B07A-8E8DBFEFE5A9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085BE-5775-4F40-9843-06B634B802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7884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2DB39-994D-4FB0-B07A-8E8DBFEFE5A9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085BE-5775-4F40-9843-06B634B802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9696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2DB39-994D-4FB0-B07A-8E8DBFEFE5A9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085BE-5775-4F40-9843-06B634B802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63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65"/>
          <a:stretch/>
        </p:blipFill>
        <p:spPr>
          <a:xfrm>
            <a:off x="791118" y="365125"/>
            <a:ext cx="10609764" cy="635272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139838"/>
            <a:ext cx="10515600" cy="1325563"/>
          </a:xfrm>
        </p:spPr>
        <p:txBody>
          <a:bodyPr/>
          <a:lstStyle/>
          <a:p>
            <a:r>
              <a:rPr lang="ja-JP" altLang="en-US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HGP行書体" panose="03000600000000000000" pitchFamily="66" charset="-128"/>
                <a:ea typeface="HGP行書体" panose="03000600000000000000" pitchFamily="66" charset="-128"/>
              </a:rPr>
              <a:t>全室富士山ビュー</a:t>
            </a:r>
          </a:p>
        </p:txBody>
      </p:sp>
    </p:spTree>
    <p:extLst>
      <p:ext uri="{BB962C8B-B14F-4D97-AF65-F5344CB8AC3E}">
        <p14:creationId xmlns:p14="http://schemas.microsoft.com/office/powerpoint/2010/main" val="2889858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HGP行書体</vt:lpstr>
      <vt:lpstr>游ゴシック</vt:lpstr>
      <vt:lpstr>游ゴシック Light</vt:lpstr>
      <vt:lpstr>Arial</vt:lpstr>
      <vt:lpstr>Office テーマ</vt:lpstr>
      <vt:lpstr>全室富士山ビュー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全室富士山ビュー</dc:title>
  <dc:creator>毎日太郎</dc:creator>
  <cp:lastModifiedBy>毎日太郎</cp:lastModifiedBy>
  <cp:revision>3</cp:revision>
  <dcterms:created xsi:type="dcterms:W3CDTF">2016-06-04T01:06:04Z</dcterms:created>
  <dcterms:modified xsi:type="dcterms:W3CDTF">2016-07-19T21:55:40Z</dcterms:modified>
</cp:coreProperties>
</file>