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35" autoAdjust="0"/>
    <p:restoredTop sz="94667" autoAdjust="0"/>
  </p:normalViewPr>
  <p:slideViewPr>
    <p:cSldViewPr snapToGrid="0">
      <p:cViewPr varScale="1">
        <p:scale>
          <a:sx n="64" d="100"/>
          <a:sy n="64" d="100"/>
        </p:scale>
        <p:origin x="5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/>
              <a:t>マスター サブタイトルの書式設定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492454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252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27191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2000" y="6329419"/>
            <a:ext cx="609600" cy="4413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0727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031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99211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231698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13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595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330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/>
              <a:t>図を追加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6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49BF3EA-1A78-4F07-BDC0-C8A1BD461199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892800" y="6367201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  <a:p>
            <a:pPr lvl="1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2 </a:t>
            </a:r>
            <a:r>
              <a:rPr kumimoji="0" lang="ja-JP" altLang="en-US"/>
              <a:t>レベル</a:t>
            </a:r>
          </a:p>
          <a:p>
            <a:pPr lvl="2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3 </a:t>
            </a:r>
            <a:r>
              <a:rPr kumimoji="0" lang="ja-JP" altLang="en-US"/>
              <a:t>レベル</a:t>
            </a:r>
          </a:p>
          <a:p>
            <a:pPr lvl="3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4 </a:t>
            </a:r>
            <a:r>
              <a:rPr kumimoji="0" lang="ja-JP" altLang="en-US"/>
              <a:t>レベル</a:t>
            </a:r>
          </a:p>
          <a:p>
            <a:pPr lvl="4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5 </a:t>
            </a:r>
            <a:r>
              <a:rPr kumimoji="0" lang="ja-JP" altLang="en-US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10429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1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1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1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1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1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ja-JP" altLang="en-US" dirty="0"/>
              <a:t>ワークライフバランス（自然を満喫）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37" y="1473793"/>
            <a:ext cx="5674199" cy="4026676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527159" y="1473793"/>
            <a:ext cx="25282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uhaus 93" panose="04030905020B02020C02" pitchFamily="82" charset="0"/>
              </a:rPr>
              <a:t>Summer</a:t>
            </a:r>
            <a:endParaRPr lang="ja-JP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Bauhaus 93" panose="04030905020B02020C02" pitchFamily="82" charset="0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358" y="2397123"/>
            <a:ext cx="5470725" cy="3882281"/>
          </a:xfrm>
          <a:prstGeom prst="rect">
            <a:avLst/>
          </a:prstGeom>
        </p:spPr>
      </p:pic>
      <p:sp>
        <p:nvSpPr>
          <p:cNvPr id="18" name="正方形/長方形 17"/>
          <p:cNvSpPr/>
          <p:nvPr/>
        </p:nvSpPr>
        <p:spPr>
          <a:xfrm>
            <a:off x="9353019" y="2397123"/>
            <a:ext cx="2109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Bauhaus 93" panose="04030905020B02020C02" pitchFamily="82" charset="0"/>
              </a:rPr>
              <a:t>Spring</a:t>
            </a:r>
            <a:endParaRPr lang="ja-JP" altLang="en-US" sz="5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2086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クール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クール</Template>
  <TotalTime>376</TotalTime>
  <Words>8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Ｐゴシック</vt:lpstr>
      <vt:lpstr>ＭＳ Ｐ明朝</vt:lpstr>
      <vt:lpstr>Bauhaus 93</vt:lpstr>
      <vt:lpstr>Georgia</vt:lpstr>
      <vt:lpstr>Wingdings</vt:lpstr>
      <vt:lpstr>Wingdings 2</vt:lpstr>
      <vt:lpstr>クール</vt:lpstr>
      <vt:lpstr>ワークライフバランス（自然を満喫）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リフォームサンプル</dc:title>
  <dc:creator>miki nono</dc:creator>
  <cp:lastModifiedBy>毎日太郎</cp:lastModifiedBy>
  <cp:revision>20</cp:revision>
  <dcterms:created xsi:type="dcterms:W3CDTF">2015-05-24T06:52:02Z</dcterms:created>
  <dcterms:modified xsi:type="dcterms:W3CDTF">2016-07-19T21:53:32Z</dcterms:modified>
</cp:coreProperties>
</file>