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6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62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44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5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94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82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69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9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31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44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78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10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99" y="82732"/>
            <a:ext cx="5002530" cy="667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5896"/>
            <a:ext cx="10418935" cy="1099893"/>
          </a:xfrm>
        </p:spPr>
        <p:txBody>
          <a:bodyPr>
            <a:normAutofit fontScale="90000"/>
          </a:bodyPr>
          <a:lstStyle/>
          <a:p>
            <a:r>
              <a:rPr kumimoji="1" lang="ja-JP" altLang="en-US" sz="4400">
                <a:solidFill>
                  <a:schemeClr val="accent6">
                    <a:lumMod val="75000"/>
                  </a:schemeClr>
                </a:solidFill>
              </a:rPr>
              <a:t>珊瑚再生プロジェクト</a:t>
            </a:r>
            <a:br>
              <a:rPr kumimoji="1" lang="en-US" altLang="ja-JP" sz="4400">
                <a:solidFill>
                  <a:srgbClr val="00B0F0"/>
                </a:solidFill>
              </a:rPr>
            </a:br>
            <a:r>
              <a:rPr kumimoji="1" lang="ja-JP" altLang="en-US" sz="4400">
                <a:solidFill>
                  <a:srgbClr val="00B0F0"/>
                </a:solidFill>
              </a:rPr>
              <a:t>　　</a:t>
            </a:r>
            <a:r>
              <a:rPr kumimoji="1" lang="ja-JP" altLang="en-US" sz="3100" b="1" cap="none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人が破壊したサンゴを人が再生する</a:t>
            </a:r>
            <a:r>
              <a:rPr kumimoji="1" lang="ja-JP" altLang="en-US" sz="4400">
                <a:solidFill>
                  <a:srgbClr val="00B0F0"/>
                </a:solidFill>
              </a:rPr>
              <a:t>　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07" y="1881051"/>
            <a:ext cx="3497581" cy="4663440"/>
          </a:xfrm>
          <a:prstGeom prst="rect">
            <a:avLst/>
          </a:prstGeom>
        </p:spPr>
      </p:pic>
      <p:sp>
        <p:nvSpPr>
          <p:cNvPr id="17" name="図形 16"/>
          <p:cNvSpPr/>
          <p:nvPr/>
        </p:nvSpPr>
        <p:spPr>
          <a:xfrm>
            <a:off x="4057653" y="1335789"/>
            <a:ext cx="3898537" cy="2631909"/>
          </a:xfrm>
          <a:prstGeom prst="swooshArrow">
            <a:avLst>
              <a:gd name="adj1" fmla="val 25000"/>
              <a:gd name="adj2" fmla="val 6321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0782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珊瑚再生プロジェクト 　　人が破壊したサンゴを人が再生する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珊瑚再生の取り組み</dc:title>
  <dc:creator>miki nono</dc:creator>
  <cp:lastModifiedBy>毎日太郎</cp:lastModifiedBy>
  <cp:revision>19</cp:revision>
  <dcterms:created xsi:type="dcterms:W3CDTF">2015-03-04T01:59:25Z</dcterms:created>
  <dcterms:modified xsi:type="dcterms:W3CDTF">2016-07-19T21:41:32Z</dcterms:modified>
</cp:coreProperties>
</file>