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70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6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提案資料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0C434-8229-4269-9B56-1F5C45F7B04F}" type="datetime1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プラス・エヌ・リビング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C145F-0FDF-4DF1-8B06-26049A1E29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15890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提案資料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657E5-763D-4C69-BDCB-97A0581EEE34}" type="datetime1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プラス・エヌ・リビング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623D0-4A9F-4C94-8E2A-9E131431D8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31619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kumimoji="1" lang="ja-JP" altLang="en-US"/>
              <a:t>提案資料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1657E5-763D-4C69-BDCB-97A0581EEE34}" type="datetime1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/>
              <a:t>プラス・エヌ・リビング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30623D0-4A9F-4C94-8E2A-9E131431D83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252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E7CF-3800-4204-A0E9-4E387BE9B671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051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74B2-9D3D-410B-A242-B94F702A0EFC}" type="datetime1">
              <a:rPr lang="en-US" altLang="ja-JP" smtClean="0"/>
              <a:t>7/20/2016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97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3748-9045-4862-A3DA-EE4C9499BE92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038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0193-3870-4048-B460-9FD600302362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44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3A81-55BE-4E22-B98D-B6C462699E47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38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5305" y="354004"/>
            <a:ext cx="10592671" cy="834717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C8978-DCBA-407E-B0CF-5B7C5FB2D361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644525" y="1384300"/>
            <a:ext cx="7319963" cy="474186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5" name="図プレースホルダー 14"/>
          <p:cNvSpPr>
            <a:spLocks noGrp="1"/>
          </p:cNvSpPr>
          <p:nvPr>
            <p:ph type="pic" sz="quarter" idx="14"/>
          </p:nvPr>
        </p:nvSpPr>
        <p:spPr>
          <a:xfrm>
            <a:off x="8177213" y="1360488"/>
            <a:ext cx="3773487" cy="4752975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87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4CD5367C-B2DA-4542-8053-874B694B2B89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367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4E657-5087-4268-B590-D0CF530BE9B2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245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94B3-1520-4C6F-8870-DF370AE7D1BB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764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384FC-CC75-4CEA-B43F-35949EF863F6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95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6E762-3461-4058-BDDE-29F9E0571DBD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003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9773A-2B11-4071-BFCF-CAD483D5AFD4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228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485C8978-DCBA-407E-B0CF-5B7C5FB2D361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プラス・エヌ・リビング</a:t>
            </a:r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97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8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7200" dirty="0"/>
              <a:t>鈴木</a:t>
            </a:r>
            <a:r>
              <a:rPr kumimoji="1" lang="ja-JP" altLang="en-US" sz="7200" dirty="0"/>
              <a:t>邸リフォーム提案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プラス・エヌ・リビング株式会社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72694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/>
              <a:t>ご要望まとめ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リフォーム個所</a:t>
            </a:r>
            <a:endParaRPr lang="en-US" altLang="ja-JP" dirty="0"/>
          </a:p>
          <a:p>
            <a:pPr lvl="1"/>
            <a:r>
              <a:rPr lang="ja-JP" altLang="en-US" dirty="0"/>
              <a:t>１階部分（キッチン、リビング、ダイニング、トイレ、洗面所、バス）</a:t>
            </a:r>
            <a:endParaRPr lang="en-US" altLang="ja-JP" dirty="0"/>
          </a:p>
          <a:p>
            <a:pPr lvl="1"/>
            <a:r>
              <a:rPr lang="ja-JP" altLang="en-US" dirty="0"/>
              <a:t>２階部分（壁紙、トイレ、クローゼット）</a:t>
            </a:r>
            <a:endParaRPr lang="en-US" altLang="ja-JP" dirty="0"/>
          </a:p>
          <a:p>
            <a:pPr>
              <a:spcBef>
                <a:spcPts val="3600"/>
              </a:spcBef>
            </a:pPr>
            <a:r>
              <a:rPr lang="ja-JP" altLang="en-US" dirty="0"/>
              <a:t>ご希望イメージ</a:t>
            </a:r>
            <a:endParaRPr kumimoji="1" lang="en-US" altLang="ja-JP" dirty="0"/>
          </a:p>
          <a:p>
            <a:pPr lvl="1"/>
            <a:r>
              <a:rPr lang="ja-JP" altLang="en-US" dirty="0"/>
              <a:t>シンプルモダン</a:t>
            </a:r>
            <a:endParaRPr lang="en-US" altLang="ja-JP" dirty="0"/>
          </a:p>
          <a:p>
            <a:pPr lvl="1"/>
            <a:r>
              <a:rPr lang="ja-JP" altLang="en-US" dirty="0"/>
              <a:t>掃除しやすい素材選び</a:t>
            </a:r>
            <a:endParaRPr lang="en-US" altLang="ja-JP" dirty="0"/>
          </a:p>
          <a:p>
            <a:pPr lvl="1"/>
            <a:r>
              <a:rPr lang="ja-JP" altLang="en-US" dirty="0"/>
              <a:t>キッチンはホワイトを基調とし、収納スペースを多く</a:t>
            </a:r>
            <a:endParaRPr lang="en-US" altLang="ja-JP" dirty="0"/>
          </a:p>
          <a:p>
            <a:pPr lvl="1"/>
            <a:r>
              <a:rPr lang="ja-JP" altLang="en-US" dirty="0"/>
              <a:t>洗面台はゲスト仕様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630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リフォームイメージ①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/>
              <a:t>ホワイト基調のキッチン</a:t>
            </a:r>
            <a:endParaRPr lang="en-US" altLang="ja-JP" sz="2400" dirty="0"/>
          </a:p>
          <a:p>
            <a:r>
              <a:rPr lang="ja-JP" altLang="en-US" sz="2400" dirty="0"/>
              <a:t>壁は掃除しやすいパネル仕様</a:t>
            </a:r>
            <a:endParaRPr lang="en-US" altLang="ja-JP" sz="2400" dirty="0"/>
          </a:p>
          <a:p>
            <a:r>
              <a:rPr lang="ja-JP" altLang="en-US" sz="2400" dirty="0"/>
              <a:t>電子レンジなども格納したすっきり収納</a:t>
            </a:r>
          </a:p>
        </p:txBody>
      </p:sp>
      <p:pic>
        <p:nvPicPr>
          <p:cNvPr id="20" name="コンテンツ プレースホルダー 1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64288" y="2705138"/>
            <a:ext cx="4754562" cy="2955848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079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リフォームイメージ②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800" dirty="0"/>
              <a:t>洗面台はゲスト仕様</a:t>
            </a:r>
            <a:endParaRPr kumimoji="1" lang="en-US" altLang="ja-JP" sz="2800" dirty="0"/>
          </a:p>
          <a:p>
            <a:pPr>
              <a:lnSpc>
                <a:spcPct val="200000"/>
              </a:lnSpc>
            </a:pPr>
            <a:r>
              <a:rPr lang="ja-JP" altLang="en-US" sz="2800" dirty="0"/>
              <a:t>モザイクタイルで変化をつける</a:t>
            </a:r>
            <a:endParaRPr lang="en-US" altLang="ja-JP" sz="2800" dirty="0"/>
          </a:p>
          <a:p>
            <a:pPr>
              <a:lnSpc>
                <a:spcPct val="200000"/>
              </a:lnSpc>
            </a:pPr>
            <a:r>
              <a:rPr lang="ja-JP" altLang="en-US" sz="2800" dirty="0"/>
              <a:t>一体感のある洗面ボール</a:t>
            </a:r>
            <a:endParaRPr kumimoji="1" lang="ja-JP" altLang="en-US" sz="2800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4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9348" y="2480320"/>
            <a:ext cx="5200690" cy="292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1311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1521</TotalTime>
  <Words>128</Words>
  <Application>Microsoft Office PowerPoint</Application>
  <PresentationFormat>ワイド画面</PresentationFormat>
  <Paragraphs>29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HG明朝B</vt:lpstr>
      <vt:lpstr>游ゴシック</vt:lpstr>
      <vt:lpstr>Rockwell</vt:lpstr>
      <vt:lpstr>Rockwell Condensed</vt:lpstr>
      <vt:lpstr>Wingdings</vt:lpstr>
      <vt:lpstr>木版活字</vt:lpstr>
      <vt:lpstr>鈴木邸リフォーム提案</vt:lpstr>
      <vt:lpstr>ご要望まとめ</vt:lpstr>
      <vt:lpstr>リフォームイメージ①</vt:lpstr>
      <vt:lpstr>リフォームイメージ②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渡辺邸リフォーム提案</dc:title>
  <dc:creator>毎日太郎</dc:creator>
  <cp:lastModifiedBy>毎日太郎</cp:lastModifiedBy>
  <cp:revision>23</cp:revision>
  <dcterms:created xsi:type="dcterms:W3CDTF">2016-05-24T03:53:25Z</dcterms:created>
  <dcterms:modified xsi:type="dcterms:W3CDTF">2016-07-19T21:39:06Z</dcterms:modified>
</cp:coreProperties>
</file>