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9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5" autoAdjust="0"/>
    <p:restoredTop sz="94660"/>
  </p:normalViewPr>
  <p:slideViewPr>
    <p:cSldViewPr snapToGrid="0">
      <p:cViewPr varScale="1">
        <p:scale>
          <a:sx n="68" d="100"/>
          <a:sy n="68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9245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52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27191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42000" y="6329419"/>
            <a:ext cx="609600" cy="4413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727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31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99211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23169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9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図を追加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6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892800" y="6367201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1042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1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1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6</a:t>
            </a:r>
            <a:r>
              <a:rPr lang="ja-JP" altLang="en-US"/>
              <a:t>月生まれの子犬たち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" t="-585" r="1368" b="6338"/>
          <a:stretch/>
        </p:blipFill>
        <p:spPr>
          <a:xfrm>
            <a:off x="678101" y="1941341"/>
            <a:ext cx="2512407" cy="326370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" t="-499" r="-1592" b="16765"/>
          <a:stretch/>
        </p:blipFill>
        <p:spPr>
          <a:xfrm>
            <a:off x="8328074" y="2686788"/>
            <a:ext cx="3174609" cy="348892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94" r="583"/>
          <a:stretch/>
        </p:blipFill>
        <p:spPr>
          <a:xfrm>
            <a:off x="3899341" y="3117510"/>
            <a:ext cx="3390314" cy="253732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934305" y="1392673"/>
            <a:ext cx="8495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私たちと遊んでくれる飼い主さんを待ってマース！</a:t>
            </a:r>
            <a:endParaRPr kumimoji="1" lang="en-US" altLang="ja-JP" sz="2000" dirty="0">
              <a:ln w="0"/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ja-JP" altLang="en-US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　　　　　　　　　　　　　　　　　　　　　　　　　　　</a:t>
            </a:r>
            <a:r>
              <a:rPr kumimoji="1" lang="en-US" altLang="ja-JP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※</a:t>
            </a:r>
            <a:r>
              <a:rPr kumimoji="1" lang="ja-JP" altLang="en-US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予防接種済みです</a:t>
            </a:r>
          </a:p>
        </p:txBody>
      </p:sp>
    </p:spTree>
    <p:extLst>
      <p:ext uri="{BB962C8B-B14F-4D97-AF65-F5344CB8AC3E}">
        <p14:creationId xmlns:p14="http://schemas.microsoft.com/office/powerpoint/2010/main" val="538208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ール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クール</Template>
  <TotalTime>55</TotalTime>
  <Words>16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HGP創英角ﾎﾟｯﾌﾟ体</vt:lpstr>
      <vt:lpstr>ＭＳ Ｐゴシック</vt:lpstr>
      <vt:lpstr>ＭＳ Ｐ明朝</vt:lpstr>
      <vt:lpstr>Georgia</vt:lpstr>
      <vt:lpstr>Wingdings</vt:lpstr>
      <vt:lpstr>Wingdings 2</vt:lpstr>
      <vt:lpstr>クール</vt:lpstr>
      <vt:lpstr>6月生まれの子犬たち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リフォームサンプル</dc:title>
  <dc:creator>miki nono</dc:creator>
  <cp:lastModifiedBy>毎日太郎</cp:lastModifiedBy>
  <cp:revision>10</cp:revision>
  <dcterms:created xsi:type="dcterms:W3CDTF">2015-05-24T06:52:02Z</dcterms:created>
  <dcterms:modified xsi:type="dcterms:W3CDTF">2016-07-19T21:37:32Z</dcterms:modified>
</cp:coreProperties>
</file>