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9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9245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52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7191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2000" y="6329419"/>
            <a:ext cx="609600" cy="4413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727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31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9211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23169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9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図を追加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6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892800" y="6367201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042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1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1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/>
              <a:t>6</a:t>
            </a:r>
            <a:r>
              <a:rPr kumimoji="1" lang="ja-JP" altLang="en-US" dirty="0"/>
              <a:t>月生まれの</a:t>
            </a:r>
            <a:r>
              <a:rPr lang="ja-JP" altLang="en-US" dirty="0"/>
              <a:t>子犬たち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6" t="-586" r="1368" b="34615"/>
          <a:stretch/>
        </p:blipFill>
        <p:spPr>
          <a:xfrm>
            <a:off x="402336" y="2340653"/>
            <a:ext cx="3325582" cy="338976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5" t="6914" r="10989" b="36913"/>
          <a:stretch/>
        </p:blipFill>
        <p:spPr>
          <a:xfrm>
            <a:off x="7998488" y="2289626"/>
            <a:ext cx="3606936" cy="349181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" t="12871" r="31167"/>
          <a:stretch/>
        </p:blipFill>
        <p:spPr>
          <a:xfrm>
            <a:off x="4064547" y="2241687"/>
            <a:ext cx="3597311" cy="358769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34305" y="1392673"/>
            <a:ext cx="8495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私たちと遊んでくれる飼い主さんを待ってマース！</a:t>
            </a:r>
            <a:endParaRPr kumimoji="1" lang="en-US" altLang="ja-JP" sz="2000" dirty="0">
              <a:ln w="0"/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　　　　　　　　　　　　　　　　　　　　</a:t>
            </a:r>
            <a:r>
              <a:rPr kumimoji="1" lang="en-US" altLang="ja-JP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※</a:t>
            </a:r>
            <a:r>
              <a:rPr kumimoji="1" lang="ja-JP" altLang="en-US" sz="20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予防接種済みです</a:t>
            </a:r>
          </a:p>
        </p:txBody>
      </p:sp>
    </p:spTree>
    <p:extLst>
      <p:ext uri="{BB962C8B-B14F-4D97-AF65-F5344CB8AC3E}">
        <p14:creationId xmlns:p14="http://schemas.microsoft.com/office/powerpoint/2010/main" val="538208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ール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クール</Template>
  <TotalTime>54</TotalTime>
  <Words>16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HGP創英角ﾎﾟｯﾌﾟ体</vt:lpstr>
      <vt:lpstr>ＭＳ Ｐゴシック</vt:lpstr>
      <vt:lpstr>ＭＳ Ｐ明朝</vt:lpstr>
      <vt:lpstr>Georgia</vt:lpstr>
      <vt:lpstr>Wingdings</vt:lpstr>
      <vt:lpstr>Wingdings 2</vt:lpstr>
      <vt:lpstr>クール</vt:lpstr>
      <vt:lpstr>6月生まれの子犬たち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リフォームサンプル</dc:title>
  <dc:creator>miki nono</dc:creator>
  <cp:lastModifiedBy>毎日太郎</cp:lastModifiedBy>
  <cp:revision>9</cp:revision>
  <dcterms:created xsi:type="dcterms:W3CDTF">2015-05-24T06:52:02Z</dcterms:created>
  <dcterms:modified xsi:type="dcterms:W3CDTF">2016-07-19T21:34:38Z</dcterms:modified>
</cp:coreProperties>
</file>