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3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4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75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81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08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8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391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97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25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66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34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3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128016"/>
            <a:ext cx="9720072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250016-6A5E-4F6A-967F-94EB6DC0C695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AD4228A-561A-4DD4-962F-EB447E21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8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4128" y="128016"/>
            <a:ext cx="10196866" cy="9144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>
                <a:solidFill>
                  <a:srgbClr val="CC00CC"/>
                </a:solidFill>
              </a:rPr>
              <a:t>花のある暮らしを低価格で実現します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75536" y="1856953"/>
            <a:ext cx="6288901" cy="267765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800" b="1" dirty="0">
                <a:ln/>
                <a:solidFill>
                  <a:schemeClr val="accent4"/>
                </a:solidFill>
              </a:rPr>
              <a:t>生花の持つフレッシュな息吹で</a:t>
            </a:r>
            <a:endParaRPr kumimoji="1" lang="en-US" altLang="ja-JP" sz="2800" b="1" dirty="0">
              <a:ln/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800" b="1" dirty="0">
                <a:ln/>
                <a:solidFill>
                  <a:schemeClr val="accent4"/>
                </a:solidFill>
              </a:rPr>
              <a:t>日常の暮らしが爽やかに！</a:t>
            </a:r>
            <a:endParaRPr kumimoji="1" lang="en-US" altLang="ja-JP" sz="2800" b="1" dirty="0">
              <a:ln/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800" b="1" dirty="0">
                <a:ln/>
                <a:solidFill>
                  <a:schemeClr val="accent4"/>
                </a:solidFill>
              </a:rPr>
              <a:t>ブリザーブド、フェイク、ドライとは</a:t>
            </a:r>
            <a:endParaRPr lang="en-US" altLang="ja-JP" sz="2800" b="1" dirty="0">
              <a:ln/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800" b="1" dirty="0">
                <a:ln/>
                <a:solidFill>
                  <a:schemeClr val="accent4"/>
                </a:solidFill>
              </a:rPr>
              <a:t>異なるみずみずしさが魅力です</a:t>
            </a:r>
            <a:endParaRPr lang="en-US" altLang="ja-JP" sz="28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5" y="1856953"/>
            <a:ext cx="4894217" cy="367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7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348</TotalTime>
  <Words>35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花のある暮らしを低価格で実現します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珊瑚再生の取り組み</dc:title>
  <dc:creator>miki nono</dc:creator>
  <cp:lastModifiedBy>毎日太郎</cp:lastModifiedBy>
  <cp:revision>22</cp:revision>
  <dcterms:created xsi:type="dcterms:W3CDTF">2015-03-04T01:59:25Z</dcterms:created>
  <dcterms:modified xsi:type="dcterms:W3CDTF">2016-07-19T20:38:10Z</dcterms:modified>
</cp:coreProperties>
</file>