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64" r:id="rId3"/>
    <p:sldId id="267" r:id="rId4"/>
    <p:sldId id="26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話題の「北陸新幹線」（かがやき）で移動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東京－金沢間が</a:t>
            </a:r>
            <a:r>
              <a:rPr lang="en-US" altLang="ja-JP" dirty="0"/>
              <a:t>2</a:t>
            </a:r>
            <a:r>
              <a:rPr lang="ja-JP" altLang="en-US" dirty="0"/>
              <a:t>時間</a:t>
            </a:r>
            <a:r>
              <a:rPr lang="en-US" altLang="ja-JP" dirty="0"/>
              <a:t>35</a:t>
            </a:r>
            <a:r>
              <a:rPr lang="ja-JP" altLang="en-US" dirty="0"/>
              <a:t>分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金沢から和倉温泉へは「のと里山街道」利用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なぎさドライブウェイなど、随所に観光ポイント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道の駅への立ち寄り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あの「鹿野屋」と姉妹旅館の「あさの風」に宿泊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鹿野屋の温泉利用が無料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3707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プラン旅程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04471"/>
              </p:ext>
            </p:extLst>
          </p:nvPr>
        </p:nvGraphicFramePr>
        <p:xfrm>
          <a:off x="1023938" y="2286000"/>
          <a:ext cx="972026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784">
                  <a:extLst>
                    <a:ext uri="{9D8B030D-6E8A-4147-A177-3AD203B41FA5}">
                      <a16:colId xmlns:a16="http://schemas.microsoft.com/office/drawing/2014/main" val="2434276958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val="254249282"/>
                    </a:ext>
                  </a:extLst>
                </a:gridCol>
                <a:gridCol w="5204790">
                  <a:extLst>
                    <a:ext uri="{9D8B030D-6E8A-4147-A177-3AD203B41FA5}">
                      <a16:colId xmlns:a16="http://schemas.microsoft.com/office/drawing/2014/main" val="108593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01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かがやき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6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金沢駅到着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2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「のと里山街道」道の駅「きときと高松」にて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9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１４：００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道の駅出発後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観光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なぎさドライブウェイを通り、「巌門」を観光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11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１６：００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「あさの風」宿泊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4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47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能登の観光</a:t>
            </a:r>
            <a:endParaRPr kumimoji="1" lang="ja-JP" altLang="en-US" dirty="0"/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3057" y="2345160"/>
            <a:ext cx="5836881" cy="3283246"/>
          </a:xfrm>
        </p:spPr>
      </p:pic>
      <p:sp>
        <p:nvSpPr>
          <p:cNvPr id="4" name="テキスト プレースホルダー 3"/>
          <p:cNvSpPr>
            <a:spLocks noGrp="1"/>
          </p:cNvSpPr>
          <p:nvPr>
            <p:ph type="body" idx="4294967295"/>
          </p:nvPr>
        </p:nvSpPr>
        <p:spPr>
          <a:xfrm>
            <a:off x="1139481" y="1874837"/>
            <a:ext cx="4754563" cy="822325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海に臨む千枚田</a:t>
            </a:r>
            <a:r>
              <a:rPr kumimoji="1" lang="en-US" altLang="ja-JP" sz="2800" dirty="0"/>
              <a:t>	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89409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1153</TotalTime>
  <Words>151</Words>
  <Application>Microsoft Office PowerPoint</Application>
  <PresentationFormat>ワイド画面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社員旅行企画提案</vt:lpstr>
      <vt:lpstr>Ａプランの特徴</vt:lpstr>
      <vt:lpstr>Ａプラン旅程</vt:lpstr>
      <vt:lpstr>能登の観光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51</cp:revision>
  <dcterms:created xsi:type="dcterms:W3CDTF">2016-05-22T19:07:12Z</dcterms:created>
  <dcterms:modified xsi:type="dcterms:W3CDTF">2016-07-19T20:35:26Z</dcterms:modified>
</cp:coreProperties>
</file>