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670" r:id="rId1"/>
  </p:sldMasterIdLst>
  <p:notesMasterIdLst>
    <p:notesMasterId r:id="rId6"/>
  </p:notesMasterIdLst>
  <p:handoutMasterIdLst>
    <p:handoutMasterId r:id="rId7"/>
  </p:handoutMasterIdLst>
  <p:sldIdLst>
    <p:sldId id="256" r:id="rId2"/>
    <p:sldId id="258" r:id="rId3"/>
    <p:sldId id="261" r:id="rId4"/>
    <p:sldId id="262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2" autoAdjust="0"/>
    <p:restoredTop sz="94660"/>
  </p:normalViewPr>
  <p:slideViewPr>
    <p:cSldViewPr snapToGrid="0">
      <p:cViewPr varScale="1">
        <p:scale>
          <a:sx n="68" d="100"/>
          <a:sy n="68" d="100"/>
        </p:scale>
        <p:origin x="51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5" d="100"/>
          <a:sy n="55" d="100"/>
        </p:scale>
        <p:origin x="262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kumimoji="1" lang="ja-JP" altLang="en-US"/>
              <a:t>提案資料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42F156-FB21-4144-A0DA-438674CD0709}" type="datetime1">
              <a:rPr kumimoji="1" lang="ja-JP" altLang="en-US" smtClean="0"/>
              <a:t>2016/7/20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kumimoji="1" lang="ja-JP" altLang="en-US"/>
              <a:t>プラス・エヌ・リビング</a:t>
            </a: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1C145F-0FDF-4DF1-8B06-26049A1E29A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26158906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kumimoji="1" lang="ja-JP" altLang="en-US"/>
              <a:t>提案資料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1FC40E-4B7C-42A7-8CDC-AD1CDC0348AC}" type="datetime1">
              <a:rPr kumimoji="1" lang="ja-JP" altLang="en-US" smtClean="0"/>
              <a:t>2016/7/20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kumimoji="1" lang="ja-JP" altLang="en-US"/>
              <a:t>プラス・エヌ・リビング</a:t>
            </a: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0623D0-4A9F-4C94-8E2A-9E131431D83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04316191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ヘッダー プレースホルダー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kumimoji="1" lang="ja-JP" altLang="en-US"/>
              <a:t>提案資料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9CA2B213-5D5D-41C3-93C6-5D005575E661}" type="datetime1">
              <a:rPr kumimoji="1" lang="ja-JP" altLang="en-US" smtClean="0"/>
              <a:t>2016/7/20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kumimoji="1" lang="ja-JP" altLang="en-US"/>
              <a:t>プラス・エヌ・リビング</a:t>
            </a: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830623D0-4A9F-4C94-8E2A-9E131431D832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312525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D0E2-79E1-4CF6-BBE3-D98C1B002BD3}" type="datetime1">
              <a:rPr lang="en-US" altLang="ja-JP" smtClean="0"/>
              <a:t>7/20/2016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40514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DF5FB-5508-4EE1-86E2-669790A95F0A}" type="datetime1">
              <a:rPr lang="en-US" altLang="ja-JP" smtClean="0"/>
              <a:t>7/20/2016</a:t>
            </a:fld>
            <a:endParaRPr lang="en-US" dirty="0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8797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479B6-EC7A-4B5D-85B1-2187CC1284ED}" type="datetime1">
              <a:rPr lang="en-US" altLang="ja-JP" smtClean="0"/>
              <a:t>7/20/2016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20385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58B5A-0081-4B34-8D14-49988461F410}" type="datetime1">
              <a:rPr lang="en-US" altLang="ja-JP" smtClean="0"/>
              <a:t>7/20/2016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8447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BA94E-01F3-4C47-B365-15B3B81E1D07}" type="datetime1">
              <a:rPr lang="en-US" altLang="ja-JP" smtClean="0"/>
              <a:t>7/20/2016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33888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ユーザー設定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45305" y="354004"/>
            <a:ext cx="10592671" cy="834717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A9692-D63F-4BB2-9222-B980C3F35A10}" type="datetime1">
              <a:rPr lang="en-US" altLang="ja-JP" smtClean="0"/>
              <a:t>7/20/2016</a:t>
            </a:fld>
            <a:endParaRPr lang="en-US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テキスト プレースホルダー 12"/>
          <p:cNvSpPr>
            <a:spLocks noGrp="1"/>
          </p:cNvSpPr>
          <p:nvPr>
            <p:ph type="body" sz="quarter" idx="13"/>
          </p:nvPr>
        </p:nvSpPr>
        <p:spPr>
          <a:xfrm>
            <a:off x="644525" y="1384300"/>
            <a:ext cx="7319963" cy="4741863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15" name="図プレースホルダー 14"/>
          <p:cNvSpPr>
            <a:spLocks noGrp="1"/>
          </p:cNvSpPr>
          <p:nvPr>
            <p:ph type="pic" sz="quarter" idx="14"/>
          </p:nvPr>
        </p:nvSpPr>
        <p:spPr>
          <a:xfrm>
            <a:off x="8177213" y="1360488"/>
            <a:ext cx="3773487" cy="4752975"/>
          </a:xfrm>
        </p:spPr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98870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055A87DA-4BBD-4867-9732-CAA75C461D4E}" type="datetime1">
              <a:rPr lang="en-US" altLang="ja-JP" smtClean="0"/>
              <a:t>7/20/2016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03675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AA02C-2A49-49C3-9ECC-9E491AC9A36A}" type="datetime1">
              <a:rPr lang="en-US" altLang="ja-JP" smtClean="0"/>
              <a:t>7/20/2016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12454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02275-F42F-44F3-9644-4A5AA6EB8F4F}" type="datetime1">
              <a:rPr lang="en-US" altLang="ja-JP" smtClean="0"/>
              <a:t>7/20/2016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37640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BDF5A-A64F-4F64-82E4-CC330AC0EABE}" type="datetime1">
              <a:rPr lang="en-US" altLang="ja-JP" smtClean="0"/>
              <a:t>7/20/2016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6955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1F0DE-3A47-4719-976B-2033306D02E5}" type="datetime1">
              <a:rPr lang="en-US" altLang="ja-JP" smtClean="0"/>
              <a:t>7/20/2016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40031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701DC-C530-4394-A1A8-B89716260979}" type="datetime1">
              <a:rPr lang="en-US" altLang="ja-JP" smtClean="0"/>
              <a:t>7/20/2016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52281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262960"/>
            <a:ext cx="10058400" cy="9839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1634836"/>
            <a:ext cx="10058400" cy="45373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4FF52877-4A1E-4808-A674-31606F3E9E8D}" type="datetime1">
              <a:rPr lang="en-US" altLang="ja-JP" smtClean="0"/>
              <a:t>7/20/2016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59752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8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 cap="all" baseline="0">
          <a:solidFill>
            <a:srgbClr val="0070C0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sz="7200" dirty="0"/>
              <a:t>鈴木</a:t>
            </a:r>
            <a:r>
              <a:rPr kumimoji="1" lang="ja-JP" altLang="en-US" sz="7200" dirty="0"/>
              <a:t>邸リフォーム提案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ja-JP" altLang="en-US" dirty="0"/>
              <a:t>プラス・エヌ・リビング株式会社</a:t>
            </a:r>
          </a:p>
        </p:txBody>
      </p:sp>
    </p:spTree>
    <p:extLst>
      <p:ext uri="{BB962C8B-B14F-4D97-AF65-F5344CB8AC3E}">
        <p14:creationId xmlns:p14="http://schemas.microsoft.com/office/powerpoint/2010/main" val="3726940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kumimoji="1" lang="ja-JP" altLang="en-US" dirty="0"/>
              <a:t>ご要望まとめ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ja-JP" altLang="en-US" dirty="0"/>
              <a:t>リフォーム個所</a:t>
            </a:r>
            <a:endParaRPr lang="en-US" altLang="ja-JP" dirty="0"/>
          </a:p>
          <a:p>
            <a:pPr lvl="1"/>
            <a:r>
              <a:rPr lang="ja-JP" altLang="en-US" dirty="0"/>
              <a:t>１階部分（キッチン、リビング、ダイニング、トイレ、洗面所、バス）</a:t>
            </a:r>
            <a:endParaRPr lang="en-US" altLang="ja-JP" dirty="0"/>
          </a:p>
          <a:p>
            <a:pPr lvl="1"/>
            <a:r>
              <a:rPr lang="ja-JP" altLang="en-US" dirty="0"/>
              <a:t>２階部分（壁紙、トイレ、クローゼット）</a:t>
            </a:r>
            <a:endParaRPr lang="en-US" altLang="ja-JP" dirty="0"/>
          </a:p>
          <a:p>
            <a:pPr>
              <a:spcBef>
                <a:spcPts val="3600"/>
              </a:spcBef>
            </a:pPr>
            <a:r>
              <a:rPr lang="ja-JP" altLang="en-US" dirty="0"/>
              <a:t>ご希望イメージ</a:t>
            </a:r>
            <a:endParaRPr kumimoji="1" lang="en-US" altLang="ja-JP" dirty="0"/>
          </a:p>
          <a:p>
            <a:pPr lvl="1"/>
            <a:r>
              <a:rPr lang="ja-JP" altLang="en-US" dirty="0"/>
              <a:t>シンプルモダン</a:t>
            </a:r>
            <a:endParaRPr lang="en-US" altLang="ja-JP" dirty="0"/>
          </a:p>
          <a:p>
            <a:pPr lvl="1"/>
            <a:r>
              <a:rPr lang="ja-JP" altLang="en-US" dirty="0"/>
              <a:t>掃除しやすい素材選び</a:t>
            </a:r>
            <a:endParaRPr lang="en-US" altLang="ja-JP" dirty="0"/>
          </a:p>
          <a:p>
            <a:pPr lvl="1"/>
            <a:r>
              <a:rPr lang="ja-JP" altLang="en-US" dirty="0"/>
              <a:t>キッチンはホワイトを基調とし、収納スペースを多く</a:t>
            </a:r>
            <a:endParaRPr lang="en-US" altLang="ja-JP" dirty="0"/>
          </a:p>
          <a:p>
            <a:pPr lvl="1"/>
            <a:r>
              <a:rPr lang="ja-JP" altLang="en-US" dirty="0"/>
              <a:t>洗面台はゲスト仕様</a:t>
            </a:r>
            <a:endParaRPr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16306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/>
              <a:t>リフォームイメージ①</a:t>
            </a:r>
            <a:endParaRPr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ja-JP" altLang="en-US" sz="2400" dirty="0"/>
              <a:t>ホワイト基調のキッチン</a:t>
            </a:r>
            <a:endParaRPr lang="en-US" altLang="ja-JP" sz="2400" dirty="0"/>
          </a:p>
          <a:p>
            <a:r>
              <a:rPr lang="ja-JP" altLang="en-US" sz="2400" dirty="0"/>
              <a:t>壁は掃除しやすいパネル仕様</a:t>
            </a:r>
            <a:endParaRPr lang="en-US" altLang="ja-JP" sz="2400" dirty="0"/>
          </a:p>
          <a:p>
            <a:r>
              <a:rPr lang="ja-JP" altLang="en-US" sz="2400" dirty="0"/>
              <a:t>電子レンジなども格納したすっきり収納</a:t>
            </a:r>
          </a:p>
        </p:txBody>
      </p:sp>
      <p:pic>
        <p:nvPicPr>
          <p:cNvPr id="20" name="コンテンツ プレースホルダー 19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364288" y="2705138"/>
            <a:ext cx="4754562" cy="2955848"/>
          </a:xfrm>
        </p:spPr>
      </p:pic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90794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dirty="0"/>
              <a:t>リフォームイメージ②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ja-JP" altLang="en-US" sz="2800" dirty="0"/>
              <a:t>洗面台はゲスト仕様</a:t>
            </a:r>
            <a:endParaRPr kumimoji="1" lang="en-US" altLang="ja-JP" sz="2800" dirty="0"/>
          </a:p>
          <a:p>
            <a:pPr>
              <a:lnSpc>
                <a:spcPct val="200000"/>
              </a:lnSpc>
            </a:pPr>
            <a:r>
              <a:rPr lang="ja-JP" altLang="en-US" sz="2800" dirty="0"/>
              <a:t>モザイクタイルで変化をつける</a:t>
            </a:r>
            <a:endParaRPr lang="en-US" altLang="ja-JP" sz="2800" dirty="0"/>
          </a:p>
          <a:p>
            <a:pPr>
              <a:lnSpc>
                <a:spcPct val="200000"/>
              </a:lnSpc>
            </a:pPr>
            <a:r>
              <a:rPr lang="ja-JP" altLang="en-US" sz="2800" dirty="0"/>
              <a:t>一体感のある洗面ボール</a:t>
            </a:r>
            <a:endParaRPr lang="en-US" altLang="ja-JP" sz="2800" dirty="0"/>
          </a:p>
          <a:p>
            <a:pPr>
              <a:lnSpc>
                <a:spcPct val="200000"/>
              </a:lnSpc>
            </a:pPr>
            <a:r>
              <a:rPr kumimoji="1" lang="ja-JP" altLang="en-US" sz="2800" dirty="0"/>
              <a:t>洗濯機も収納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smtClean="0"/>
              <a:t>4</a:t>
            </a:fld>
            <a:endParaRPr lang="en-US" dirty="0"/>
          </a:p>
        </p:txBody>
      </p:sp>
      <p:pic>
        <p:nvPicPr>
          <p:cNvPr id="8" name="図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2998" y="3436647"/>
            <a:ext cx="4537040" cy="2552085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6194185" y="909253"/>
            <a:ext cx="2954480" cy="1661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413112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木版活字">
  <a:themeElements>
    <a:clrScheme name="木版活字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木版活字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木版活字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木版活字</Template>
  <TotalTime>1529</TotalTime>
  <Words>116</Words>
  <Application>Microsoft Office PowerPoint</Application>
  <PresentationFormat>ワイド画面</PresentationFormat>
  <Paragraphs>27</Paragraphs>
  <Slides>4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10" baseType="lpstr">
      <vt:lpstr>HG明朝B</vt:lpstr>
      <vt:lpstr>游ゴシック</vt:lpstr>
      <vt:lpstr>Rockwell</vt:lpstr>
      <vt:lpstr>Rockwell Condensed</vt:lpstr>
      <vt:lpstr>Wingdings</vt:lpstr>
      <vt:lpstr>木版活字</vt:lpstr>
      <vt:lpstr>鈴木邸リフォーム提案</vt:lpstr>
      <vt:lpstr>ご要望まとめ</vt:lpstr>
      <vt:lpstr>リフォームイメージ①</vt:lpstr>
      <vt:lpstr>リフォームイメージ②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渡辺邸リフォーム提案</dc:title>
  <dc:creator>毎日太郎</dc:creator>
  <cp:lastModifiedBy>毎日太郎</cp:lastModifiedBy>
  <cp:revision>24</cp:revision>
  <dcterms:created xsi:type="dcterms:W3CDTF">2016-05-24T03:53:25Z</dcterms:created>
  <dcterms:modified xsi:type="dcterms:W3CDTF">2016-07-19T20:30:46Z</dcterms:modified>
</cp:coreProperties>
</file>