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0C434-8229-4269-9B56-1F5C45F7B04F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C145F-0FDF-4DF1-8B06-26049A1E29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15890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23D0-4A9F-4C94-8E2A-9E131431D8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3161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/>
              <a:t>提案資料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0623D0-4A9F-4C94-8E2A-9E131431D8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E7CF-3800-4204-A0E9-4E387BE9B6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74B2-9D3D-410B-A242-B94F702A0EFC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3748-9045-4862-A3DA-EE4C9499B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0193-3870-4048-B460-9FD60030236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3A81-55BE-4E22-B98D-B6C462699E47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5305" y="354004"/>
            <a:ext cx="10592671" cy="834717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644525" y="1384300"/>
            <a:ext cx="7319963" cy="47418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4"/>
          </p:nvPr>
        </p:nvSpPr>
        <p:spPr>
          <a:xfrm>
            <a:off x="8177213" y="1360488"/>
            <a:ext cx="3773487" cy="475297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87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CD5367C-B2DA-4542-8053-874B694B2B8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4E657-5087-4268-B590-D0CF530BE9B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94B3-1520-4C6F-8870-DF370AE7D1BB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84FC-CC75-4CEA-B43F-35949EF863F6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E762-3461-4058-BDDE-29F9E0571DBD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9773A-2B11-4071-BFCF-CAD483D5AFD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8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/>
              <a:t>鈴木</a:t>
            </a:r>
            <a:r>
              <a:rPr kumimoji="1" lang="ja-JP" altLang="en-US" sz="7200" dirty="0"/>
              <a:t>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プラス・エヌ・リビング株式会社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ホワイト基調のキッチン</a:t>
            </a:r>
            <a:endParaRPr lang="en-US" altLang="ja-JP" sz="2400" dirty="0"/>
          </a:p>
          <a:p>
            <a:r>
              <a:rPr lang="ja-JP" altLang="en-US" sz="2400" dirty="0"/>
              <a:t>壁は掃除しやすいパネル仕様</a:t>
            </a:r>
            <a:endParaRPr lang="en-US" altLang="ja-JP" sz="2400" dirty="0"/>
          </a:p>
          <a:p>
            <a:r>
              <a:rPr lang="ja-JP" altLang="en-US" sz="2400" dirty="0"/>
              <a:t>電子レンジなども格納したすっきり収納</a:t>
            </a:r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800" dirty="0"/>
              <a:t>洗面台はゲスト仕様</a:t>
            </a:r>
            <a:endParaRPr kumimoji="1"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モザイクタイルで変化をつける</a:t>
            </a:r>
            <a:endParaRPr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一体感のある洗面ボール</a:t>
            </a:r>
            <a:endParaRPr kumimoji="1"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1517</TotalTime>
  <Words>128</Words>
  <Application>Microsoft Office PowerPoint</Application>
  <PresentationFormat>ワイド画面</PresentationFormat>
  <Paragraphs>29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HG明朝B</vt:lpstr>
      <vt:lpstr>游ゴシック</vt:lpstr>
      <vt:lpstr>Rockwell</vt:lpstr>
      <vt:lpstr>Rockwell Condensed</vt:lpstr>
      <vt:lpstr>Wingdings</vt:lpstr>
      <vt:lpstr>木版活字</vt:lpstr>
      <vt:lpstr>鈴木邸リフォーム提案</vt:lpstr>
      <vt:lpstr>ご要望まとめ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21</cp:revision>
  <dcterms:created xsi:type="dcterms:W3CDTF">2016-05-24T03:53:25Z</dcterms:created>
  <dcterms:modified xsi:type="dcterms:W3CDTF">2016-07-19T20:18:46Z</dcterms:modified>
</cp:coreProperties>
</file>