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12" r:id="rId1"/>
  </p:sldMasterIdLst>
  <p:sldIdLst>
    <p:sldId id="256" r:id="rId2"/>
    <p:sldId id="257" r:id="rId3"/>
    <p:sldId id="258" r:id="rId4"/>
    <p:sldId id="266" r:id="rId5"/>
    <p:sldId id="260" r:id="rId6"/>
    <p:sldId id="265" r:id="rId7"/>
    <p:sldId id="263" r:id="rId8"/>
    <p:sldId id="262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回答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8B8-4737-8D09-1718B6A56E8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8B8-4737-8D09-1718B6A56E87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8B8-4737-8D09-1718B6A56E87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8B8-4737-8D09-1718B6A56E87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8B8-4737-8D09-1718B6A56E8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非常に楽しかった</c:v>
                </c:pt>
                <c:pt idx="1">
                  <c:v>楽しかった</c:v>
                </c:pt>
                <c:pt idx="2">
                  <c:v>ふつう</c:v>
                </c:pt>
                <c:pt idx="3">
                  <c:v>あまり楽しくなかった</c:v>
                </c:pt>
                <c:pt idx="4">
                  <c:v>全く楽しくなかった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15</c:v>
                </c:pt>
                <c:pt idx="2">
                  <c:v>8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04-4E7A-A4B1-C5950CB946E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和倉温泉（あさの風宿泊）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プラン（伊勢・志摩）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328057"/>
          <a:ext cx="10339663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416560" rIns="802473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000" kern="1200" dirty="0"/>
            <a:t>移動に時間をかけない（新幹線利用）</a:t>
          </a:r>
        </a:p>
      </dsp:txBody>
      <dsp:txXfrm>
        <a:off x="0" y="328057"/>
        <a:ext cx="10339663" cy="1008000"/>
      </dsp:txXfrm>
    </dsp:sp>
    <dsp:sp modelId="{4EDE6928-02F5-4928-8B51-183D5F8BFAE9}">
      <dsp:nvSpPr>
        <dsp:cNvPr id="0" name=""/>
        <dsp:cNvSpPr/>
      </dsp:nvSpPr>
      <dsp:spPr>
        <a:xfrm>
          <a:off x="516983" y="32857"/>
          <a:ext cx="7237764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旅行先</a:t>
          </a:r>
        </a:p>
      </dsp:txBody>
      <dsp:txXfrm>
        <a:off x="545804" y="61678"/>
        <a:ext cx="7180122" cy="532758"/>
      </dsp:txXfrm>
    </dsp:sp>
    <dsp:sp modelId="{2FDFBA78-A772-45A8-B61D-5163E11EDEA4}">
      <dsp:nvSpPr>
        <dsp:cNvPr id="0" name=""/>
        <dsp:cNvSpPr/>
      </dsp:nvSpPr>
      <dsp:spPr>
        <a:xfrm>
          <a:off x="0" y="1739257"/>
          <a:ext cx="10339663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416560" rIns="802473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000" kern="1200" dirty="0"/>
            <a:t>食事と温泉施設の充実</a:t>
          </a:r>
        </a:p>
      </dsp:txBody>
      <dsp:txXfrm>
        <a:off x="0" y="1739257"/>
        <a:ext cx="10339663" cy="1008000"/>
      </dsp:txXfrm>
    </dsp:sp>
    <dsp:sp modelId="{B027AA3B-5B7A-4057-844C-E802C670A43A}">
      <dsp:nvSpPr>
        <dsp:cNvPr id="0" name=""/>
        <dsp:cNvSpPr/>
      </dsp:nvSpPr>
      <dsp:spPr>
        <a:xfrm>
          <a:off x="516983" y="1444057"/>
          <a:ext cx="7237764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宿泊先</a:t>
          </a:r>
        </a:p>
      </dsp:txBody>
      <dsp:txXfrm>
        <a:off x="545804" y="1472878"/>
        <a:ext cx="7180122" cy="532758"/>
      </dsp:txXfrm>
    </dsp:sp>
    <dsp:sp modelId="{0E1448B1-5281-4AA5-A2B0-18C7DBE4FDF0}">
      <dsp:nvSpPr>
        <dsp:cNvPr id="0" name=""/>
        <dsp:cNvSpPr/>
      </dsp:nvSpPr>
      <dsp:spPr>
        <a:xfrm>
          <a:off x="0" y="3150457"/>
          <a:ext cx="10339663" cy="1543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416560" rIns="802473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000" kern="1200" dirty="0"/>
            <a:t>移動時も観光できる旅程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000" kern="1200" dirty="0"/>
            <a:t>地元ならではの名所・旧跡めぐり</a:t>
          </a:r>
        </a:p>
      </dsp:txBody>
      <dsp:txXfrm>
        <a:off x="0" y="3150457"/>
        <a:ext cx="10339663" cy="1543500"/>
      </dsp:txXfrm>
    </dsp:sp>
    <dsp:sp modelId="{C3017911-03D2-4F68-B967-29C9E382B7E4}">
      <dsp:nvSpPr>
        <dsp:cNvPr id="0" name=""/>
        <dsp:cNvSpPr/>
      </dsp:nvSpPr>
      <dsp:spPr>
        <a:xfrm>
          <a:off x="516983" y="2855257"/>
          <a:ext cx="7237764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観光</a:t>
          </a:r>
        </a:p>
      </dsp:txBody>
      <dsp:txXfrm>
        <a:off x="545804" y="2884078"/>
        <a:ext cx="7180122" cy="532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和倉温泉（あさの風宿泊）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プラン（伊勢・志摩）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76EB9D5-7E1A-4433-8B21-2237CC26FA2C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0320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84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261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11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3253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72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098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5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02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281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291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C5516DA-9D86-4E1E-A623-C11F9F74EB59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63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年度幹事グループ</a:t>
            </a:r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Ａ</a:t>
            </a:r>
            <a:r>
              <a:rPr kumimoji="1" lang="ja-JP" altLang="en-US" dirty="0"/>
              <a:t>プラン旅程</a:t>
            </a:r>
          </a:p>
        </p:txBody>
      </p:sp>
      <p:graphicFrame>
        <p:nvGraphicFramePr>
          <p:cNvPr id="2" name="コンテンツ プレースホルダー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4004471"/>
              </p:ext>
            </p:extLst>
          </p:nvPr>
        </p:nvGraphicFramePr>
        <p:xfrm>
          <a:off x="1023938" y="2286000"/>
          <a:ext cx="9720261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784">
                  <a:extLst>
                    <a:ext uri="{9D8B030D-6E8A-4147-A177-3AD203B41FA5}">
                      <a16:colId xmlns:a16="http://schemas.microsoft.com/office/drawing/2014/main" val="2434276958"/>
                    </a:ext>
                  </a:extLst>
                </a:gridCol>
                <a:gridCol w="2663687">
                  <a:extLst>
                    <a:ext uri="{9D8B030D-6E8A-4147-A177-3AD203B41FA5}">
                      <a16:colId xmlns:a16="http://schemas.microsoft.com/office/drawing/2014/main" val="254249282"/>
                    </a:ext>
                  </a:extLst>
                </a:gridCol>
                <a:gridCol w="5204790">
                  <a:extLst>
                    <a:ext uri="{9D8B030D-6E8A-4147-A177-3AD203B41FA5}">
                      <a16:colId xmlns:a16="http://schemas.microsoft.com/office/drawing/2014/main" val="1085938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日時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工程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詳細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019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r>
                        <a:rPr kumimoji="1" lang="ja-JP" altLang="en-US" dirty="0"/>
                        <a:t>月○日</a:t>
                      </a:r>
                      <a:endParaRPr kumimoji="1" lang="en-US" altLang="ja-JP" dirty="0"/>
                    </a:p>
                    <a:p>
                      <a:pPr algn="r"/>
                      <a:r>
                        <a:rPr kumimoji="1" lang="ja-JP" altLang="en-US" dirty="0"/>
                        <a:t>８：００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東京駅八重洲口集合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かがやき　○号　乗車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662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dirty="0"/>
                        <a:t>１１：３０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金沢駅到着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到着後、バスに分乗（２台）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424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１２：００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昼食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「のと里山街道」道の駅「きときと高松」にて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391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１４：００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道の駅出発後</a:t>
                      </a:r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観光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なぎさドライブウェイを通り、「巌門」を観光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113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１６：００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ホテル到着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「あさの風」宿泊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242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479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「あさの風」の魅力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ja-JP" altLang="en-US" dirty="0"/>
              <a:t>全室七尾湾をオーシャンビュー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能登の宿１０選にも選ばれた人気のホテル</a:t>
            </a:r>
            <a:endParaRPr kumimoji="1"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lang="ja-JP" altLang="en-US" dirty="0"/>
              <a:t>鹿野屋の立ち寄り湯ができる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宴会場</a:t>
            </a:r>
            <a:r>
              <a:rPr lang="ja-JP" altLang="en-US" dirty="0"/>
              <a:t>が充実</a:t>
            </a:r>
            <a:endParaRPr kumimoji="1" lang="en-US" altLang="ja-JP" dirty="0"/>
          </a:p>
          <a:p>
            <a:pPr>
              <a:buFont typeface="Wingdings" panose="05000000000000000000" pitchFamily="2" charset="2"/>
              <a:buChar char="n"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87661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能登の観光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千枚田</a:t>
            </a:r>
            <a:r>
              <a:rPr kumimoji="1" lang="en-US" altLang="ja-JP" dirty="0"/>
              <a:t>	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kumimoji="1" lang="ja-JP" altLang="en-US" dirty="0"/>
              <a:t>見附島</a:t>
            </a:r>
          </a:p>
        </p:txBody>
      </p:sp>
      <p:pic>
        <p:nvPicPr>
          <p:cNvPr id="11" name="コンテンツ プレースホルダー 10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 rot="5400000">
            <a:off x="6194680" y="1901667"/>
            <a:ext cx="5641036" cy="3173081"/>
          </a:xfrm>
        </p:spPr>
      </p:pic>
      <p:pic>
        <p:nvPicPr>
          <p:cNvPr id="10" name="コンテンツ プレースホルダー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23938" y="3300661"/>
            <a:ext cx="4754562" cy="2674441"/>
          </a:xfrm>
        </p:spPr>
      </p:pic>
    </p:spTree>
    <p:extLst>
      <p:ext uri="{BB962C8B-B14F-4D97-AF65-F5344CB8AC3E}">
        <p14:creationId xmlns:p14="http://schemas.microsoft.com/office/powerpoint/2010/main" val="1389409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371600" indent="-1371600">
              <a:buFont typeface="+mj-lt"/>
              <a:buAutoNum type="romanUcPeriod"/>
            </a:pPr>
            <a:r>
              <a:rPr lang="ja-JP" altLang="en-US" sz="4000" dirty="0"/>
              <a:t>Ｂプラン（伊勢・志摩）</a:t>
            </a:r>
            <a:endParaRPr kumimoji="1" lang="ja-JP" altLang="en-US" sz="400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45625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Ｂ</a:t>
            </a:r>
            <a:r>
              <a:rPr kumimoji="1" lang="ja-JP" altLang="en-US" dirty="0"/>
              <a:t>プランの特徴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名古屋までは新幹線利用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lang="ja-JP" altLang="en-US" dirty="0"/>
              <a:t>２日目はフリープランでお任せ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ja-JP" altLang="en-US" dirty="0"/>
              <a:t>伊勢神宮</a:t>
            </a:r>
            <a:r>
              <a:rPr lang="ja-JP" altLang="en-US" dirty="0"/>
              <a:t>（外宮・内宮）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ミキモト真珠島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宿泊施設に隣接するゴルフコース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26859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Ｂ</a:t>
            </a:r>
            <a:r>
              <a:rPr kumimoji="1" lang="ja-JP" altLang="en-US" dirty="0"/>
              <a:t>プラン工程</a:t>
            </a:r>
          </a:p>
        </p:txBody>
      </p:sp>
      <p:graphicFrame>
        <p:nvGraphicFramePr>
          <p:cNvPr id="2" name="コンテンツ プレースホルダー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5757468"/>
              </p:ext>
            </p:extLst>
          </p:nvPr>
        </p:nvGraphicFramePr>
        <p:xfrm>
          <a:off x="1023938" y="2286000"/>
          <a:ext cx="10253662" cy="3929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401">
                  <a:extLst>
                    <a:ext uri="{9D8B030D-6E8A-4147-A177-3AD203B41FA5}">
                      <a16:colId xmlns:a16="http://schemas.microsoft.com/office/drawing/2014/main" val="2434276958"/>
                    </a:ext>
                  </a:extLst>
                </a:gridCol>
                <a:gridCol w="2809857">
                  <a:extLst>
                    <a:ext uri="{9D8B030D-6E8A-4147-A177-3AD203B41FA5}">
                      <a16:colId xmlns:a16="http://schemas.microsoft.com/office/drawing/2014/main" val="254249282"/>
                    </a:ext>
                  </a:extLst>
                </a:gridCol>
                <a:gridCol w="5490404">
                  <a:extLst>
                    <a:ext uri="{9D8B030D-6E8A-4147-A177-3AD203B41FA5}">
                      <a16:colId xmlns:a16="http://schemas.microsoft.com/office/drawing/2014/main" val="1085938820"/>
                    </a:ext>
                  </a:extLst>
                </a:gridCol>
              </a:tblGrid>
              <a:tr h="686212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日時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工程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詳細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019378"/>
                  </a:ext>
                </a:extLst>
              </a:tr>
              <a:tr h="1184421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r>
                        <a:rPr kumimoji="1" lang="ja-JP" altLang="en-US" dirty="0"/>
                        <a:t>月○日</a:t>
                      </a:r>
                      <a:endParaRPr kumimoji="1" lang="en-US" altLang="ja-JP" dirty="0"/>
                    </a:p>
                    <a:p>
                      <a:pPr algn="r"/>
                      <a:r>
                        <a:rPr kumimoji="1" lang="ja-JP" altLang="en-US" dirty="0"/>
                        <a:t>８：００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東京駅八重洲口集合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のぞみ　○号　乗車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662771"/>
                  </a:ext>
                </a:extLst>
              </a:tr>
              <a:tr h="686212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dirty="0"/>
                        <a:t>１１：３０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名古屋駅到着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到着後、バスに分乗（２台）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424649"/>
                  </a:ext>
                </a:extLst>
              </a:tr>
              <a:tr h="686212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１２：００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昼食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熱田蓬莱軒にて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391886"/>
                  </a:ext>
                </a:extLst>
              </a:tr>
              <a:tr h="686212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１５：００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ホテル到着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/>
                        <a:t>「かがやきリゾート」宿泊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113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01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「かがやきリゾート」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ja-JP" altLang="en-US" dirty="0"/>
              <a:t>伊勢神宮までの送迎無料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lang="ja-JP" altLang="en-US" dirty="0"/>
              <a:t>全洋室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lang="ja-JP" altLang="en-US" dirty="0"/>
              <a:t>露天風呂は温泉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宴会場</a:t>
            </a:r>
            <a:r>
              <a:rPr lang="ja-JP" altLang="en-US" dirty="0"/>
              <a:t>が充実</a:t>
            </a:r>
            <a:endParaRPr kumimoji="1" lang="en-US" altLang="ja-JP" dirty="0"/>
          </a:p>
          <a:p>
            <a:pPr>
              <a:buFont typeface="Wingdings" panose="05000000000000000000" pitchFamily="2" charset="2"/>
              <a:buChar char="n"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50811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kumimoji="1" lang="ja-JP" altLang="en-US" dirty="0"/>
              <a:t>企画の概要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28</a:t>
            </a:r>
            <a:r>
              <a:rPr lang="ja-JP" altLang="en-US" dirty="0"/>
              <a:t>年度実施後のアンケート調査結果報告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29</a:t>
            </a:r>
            <a:r>
              <a:rPr kumimoji="1" lang="ja-JP" altLang="en-US" dirty="0"/>
              <a:t>年度のコンセプト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29</a:t>
            </a:r>
            <a:r>
              <a:rPr lang="ja-JP" altLang="en-US" dirty="0"/>
              <a:t>年度　社員研修実施概要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提案プラン</a:t>
            </a:r>
            <a:endParaRPr kumimoji="1" lang="en-US" altLang="ja-JP" dirty="0"/>
          </a:p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Ａプランの特徴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Ａプラン旅程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「あさの風」の魅力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能登の観光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Ｂプランの特徴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Ｂプラン旅程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「かが</a:t>
            </a:r>
            <a:r>
              <a:rPr lang="ja-JP" altLang="en-US" dirty="0"/>
              <a:t>やきリゾート」</a:t>
            </a:r>
            <a:r>
              <a:rPr kumimoji="1" lang="ja-JP" altLang="en-US" dirty="0"/>
              <a:t>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伊勢の観光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企画の概要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3600" dirty="0"/>
              <a:t>28</a:t>
            </a:r>
            <a:r>
              <a:rPr lang="ja-JP" altLang="en-US" sz="3600" dirty="0"/>
              <a:t>年度実施後のアンケート調査報告</a:t>
            </a:r>
          </a:p>
        </p:txBody>
      </p:sp>
      <p:graphicFrame>
        <p:nvGraphicFramePr>
          <p:cNvPr id="10" name="コンテンツ プレースホルダー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023937" y="2286001"/>
          <a:ext cx="47545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コンテンツ プレースホルダー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/>
              <a:t>意見まとめ</a:t>
            </a:r>
            <a:endParaRPr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食事がよかった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温泉施設が充実していた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夜の宴会が面白く盛り上がった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長時間のバス移動が疲れた</a:t>
            </a:r>
            <a:br>
              <a:rPr lang="en-US" altLang="ja-JP" dirty="0"/>
            </a:br>
            <a:r>
              <a:rPr lang="ja-JP" altLang="en-US" dirty="0"/>
              <a:t>休憩も少なく帰りは渋滞に巻き込まれた</a:t>
            </a:r>
            <a:endParaRPr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観光施設が屋内ばかりであった</a:t>
            </a:r>
            <a:br>
              <a:rPr kumimoji="1" lang="en-US" altLang="ja-JP" dirty="0"/>
            </a:br>
            <a:r>
              <a:rPr kumimoji="1" lang="ja-JP" altLang="en-US" dirty="0"/>
              <a:t>名所・旧跡等、地元ならではの観光がなかった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土産物を買うところが少なかった</a:t>
            </a: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C551-F167-485C-9967-4D515B981C5A}" type="datetime3">
              <a:rPr lang="ja-JP" altLang="en-US" smtClean="0"/>
              <a:t>平成28年7月20日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529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２９</a:t>
            </a:r>
            <a:r>
              <a:rPr kumimoji="1" lang="ja-JP" altLang="en-US" dirty="0"/>
              <a:t>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3746618"/>
              </p:ext>
            </p:extLst>
          </p:nvPr>
        </p:nvGraphicFramePr>
        <p:xfrm>
          <a:off x="1096962" y="1846263"/>
          <a:ext cx="10339663" cy="4726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社員研修実施概要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日時：</a:t>
            </a:r>
            <a:r>
              <a:rPr lang="en-US" altLang="ja-JP" sz="2800" dirty="0"/>
              <a:t>	</a:t>
            </a:r>
            <a:r>
              <a:rPr lang="ja-JP" altLang="en-US" sz="2800" dirty="0"/>
              <a:t>平成</a:t>
            </a:r>
            <a:r>
              <a:rPr lang="en-US" altLang="ja-JP" sz="2800" dirty="0"/>
              <a:t>29</a:t>
            </a:r>
            <a:r>
              <a:rPr lang="ja-JP" altLang="en-US" sz="2800" dirty="0"/>
              <a:t>年</a:t>
            </a:r>
            <a:r>
              <a:rPr lang="en-US" altLang="ja-JP" sz="2800" dirty="0"/>
              <a:t>10</a:t>
            </a:r>
            <a:r>
              <a:rPr lang="ja-JP" altLang="en-US" sz="2800" dirty="0"/>
              <a:t>月○日（○）～○日（○）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予算見積額：</a:t>
            </a:r>
            <a:r>
              <a:rPr lang="en-US" altLang="ja-JP" sz="2800" dirty="0"/>
              <a:t>	3,250,000</a:t>
            </a:r>
            <a:r>
              <a:rPr lang="ja-JP" altLang="en-US" sz="2800" dirty="0"/>
              <a:t>円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lang="ja-JP" altLang="en-US" sz="280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C2227-0B43-4490-A375-C1682A8B552E}" type="datetime3">
              <a:rPr lang="ja-JP" altLang="en-US" smtClean="0"/>
              <a:t>平成28年7月20日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50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1092419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371600" lvl="0" indent="-1371600">
              <a:buFont typeface="+mj-lt"/>
              <a:buAutoNum type="romanUcPeriod"/>
            </a:pPr>
            <a:r>
              <a:rPr kumimoji="1" lang="en-US" altLang="ja-JP" sz="4800" dirty="0"/>
              <a:t>A</a:t>
            </a:r>
            <a:r>
              <a:rPr lang="ja-JP" altLang="en-US" sz="4800" dirty="0"/>
              <a:t>プラン（能登一周）</a:t>
            </a:r>
            <a:endParaRPr kumimoji="1" lang="ja-JP" altLang="en-US" sz="480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5518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Ａ</a:t>
            </a:r>
            <a:r>
              <a:rPr kumimoji="1" lang="ja-JP" altLang="en-US" dirty="0"/>
              <a:t>プランの特徴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話題の「北陸新幹線」（かがやき）で移動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東京－金沢間が</a:t>
            </a:r>
            <a:r>
              <a:rPr lang="en-US" altLang="ja-JP" dirty="0"/>
              <a:t>2</a:t>
            </a:r>
            <a:r>
              <a:rPr lang="ja-JP" altLang="en-US" dirty="0"/>
              <a:t>時間</a:t>
            </a:r>
            <a:r>
              <a:rPr lang="en-US" altLang="ja-JP" dirty="0"/>
              <a:t>35</a:t>
            </a:r>
            <a:r>
              <a:rPr lang="ja-JP" altLang="en-US" dirty="0"/>
              <a:t>分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lang="ja-JP" altLang="en-US" dirty="0"/>
              <a:t>金沢から和倉温泉へは「のと里山街道」利用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ja-JP" altLang="en-US" dirty="0"/>
              <a:t>なぎさドライブウェイなど、随所に観光ポイント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道の駅への立ち寄り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あの「鹿野屋」と姉妹旅館の「あさの風」に宿泊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鹿野屋の温泉利用が無料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537077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1152</TotalTime>
  <Words>397</Words>
  <Application>Microsoft Office PowerPoint</Application>
  <PresentationFormat>ワイド画面</PresentationFormat>
  <Paragraphs>117</Paragraphs>
  <Slides>16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2" baseType="lpstr">
      <vt:lpstr>メイリオ</vt:lpstr>
      <vt:lpstr>Tw Cen MT</vt:lpstr>
      <vt:lpstr>Tw Cen MT Condensed</vt:lpstr>
      <vt:lpstr>Wingdings</vt:lpstr>
      <vt:lpstr>Wingdings 3</vt:lpstr>
      <vt:lpstr>インテグラル</vt:lpstr>
      <vt:lpstr>社員旅行企画提案</vt:lpstr>
      <vt:lpstr>目次</vt:lpstr>
      <vt:lpstr>企画の概要</vt:lpstr>
      <vt:lpstr>28年度実施後のアンケート調査報告</vt:lpstr>
      <vt:lpstr>２９年度のコンセプト</vt:lpstr>
      <vt:lpstr>29年度　社員研修実施概要</vt:lpstr>
      <vt:lpstr>提案プラン</vt:lpstr>
      <vt:lpstr>Aプラン（能登一周）</vt:lpstr>
      <vt:lpstr>Ａプランの特徴</vt:lpstr>
      <vt:lpstr>Ａプラン旅程</vt:lpstr>
      <vt:lpstr>「あさの風」の魅力</vt:lpstr>
      <vt:lpstr>能登の観光</vt:lpstr>
      <vt:lpstr>Ｂプラン（伊勢・志摩）</vt:lpstr>
      <vt:lpstr>Ｂプランの特徴</vt:lpstr>
      <vt:lpstr>Ｂプラン工程</vt:lpstr>
      <vt:lpstr>「かがやきリゾート」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51</cp:revision>
  <dcterms:created xsi:type="dcterms:W3CDTF">2016-05-22T19:07:12Z</dcterms:created>
  <dcterms:modified xsi:type="dcterms:W3CDTF">2016-07-19T20:02:16Z</dcterms:modified>
</cp:coreProperties>
</file>