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1" r:id="rId4"/>
    <p:sldId id="262" r:id="rId5"/>
    <p:sldId id="264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95401" y="1181294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582003"/>
            <a:ext cx="9601196" cy="594454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1384663"/>
            <a:ext cx="9601196" cy="449120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477695" y="1188424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3797" y="584926"/>
            <a:ext cx="9601196" cy="594454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1476103"/>
            <a:ext cx="4718304" cy="4394345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1476103"/>
            <a:ext cx="4718304" cy="4394345"/>
          </a:xfrm>
        </p:spPr>
        <p:txBody>
          <a:bodyPr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9445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1789611"/>
            <a:ext cx="9601196" cy="40862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4800" dirty="0"/>
              <a:t>渡辺邸リフォーム提案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プラス・リビング株式会社</a:t>
            </a:r>
          </a:p>
        </p:txBody>
      </p:sp>
    </p:spTree>
    <p:extLst>
      <p:ext uri="{BB962C8B-B14F-4D97-AF65-F5344CB8AC3E}">
        <p14:creationId xmlns:p14="http://schemas.microsoft.com/office/powerpoint/2010/main" val="3726940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ja-JP" altLang="en-US" dirty="0"/>
              <a:t>ご要望まとめ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リフォーム個所</a:t>
            </a:r>
            <a:endParaRPr lang="en-US" altLang="ja-JP" dirty="0"/>
          </a:p>
          <a:p>
            <a:pPr lvl="1"/>
            <a:r>
              <a:rPr lang="ja-JP" altLang="en-US" dirty="0"/>
              <a:t>１階部分（キッチン、リビング、ダイニング、トイレ、洗面所、バス）</a:t>
            </a:r>
            <a:endParaRPr lang="en-US" altLang="ja-JP" dirty="0"/>
          </a:p>
          <a:p>
            <a:pPr lvl="1"/>
            <a:r>
              <a:rPr lang="ja-JP" altLang="en-US" dirty="0"/>
              <a:t>２階部分（壁紙、トイレ、クローゼット）</a:t>
            </a:r>
            <a:endParaRPr lang="en-US" altLang="ja-JP" dirty="0"/>
          </a:p>
          <a:p>
            <a:pPr>
              <a:spcBef>
                <a:spcPts val="3600"/>
              </a:spcBef>
            </a:pPr>
            <a:r>
              <a:rPr lang="ja-JP" altLang="en-US" dirty="0"/>
              <a:t>ご希望イメージ</a:t>
            </a:r>
            <a:endParaRPr kumimoji="1" lang="en-US" altLang="ja-JP" dirty="0"/>
          </a:p>
          <a:p>
            <a:pPr lvl="1"/>
            <a:r>
              <a:rPr lang="ja-JP" altLang="en-US" dirty="0"/>
              <a:t>シンプルモダン</a:t>
            </a:r>
            <a:endParaRPr lang="en-US" altLang="ja-JP" dirty="0"/>
          </a:p>
          <a:p>
            <a:pPr lvl="1"/>
            <a:r>
              <a:rPr lang="ja-JP" altLang="en-US" dirty="0"/>
              <a:t>掃除しやすい素材選び</a:t>
            </a:r>
            <a:endParaRPr lang="en-US" altLang="ja-JP" dirty="0"/>
          </a:p>
          <a:p>
            <a:pPr lvl="1"/>
            <a:r>
              <a:rPr lang="ja-JP" altLang="en-US" dirty="0"/>
              <a:t>キッチンはホワイトを基調とし、収納スペースを多く</a:t>
            </a:r>
            <a:endParaRPr lang="en-US" altLang="ja-JP" dirty="0"/>
          </a:p>
          <a:p>
            <a:pPr lvl="1"/>
            <a:r>
              <a:rPr lang="ja-JP" altLang="en-US" dirty="0"/>
              <a:t>洗面台はゲスト仕様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11630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ja-JP" altLang="en-US" sz="3600" dirty="0"/>
              <a:t>収納イメージ①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ja-JP" altLang="en-US" dirty="0"/>
              <a:t>腰高の収納（西側）</a:t>
            </a:r>
            <a:endParaRPr lang="en-US" altLang="ja-JP" dirty="0"/>
          </a:p>
          <a:p>
            <a:r>
              <a:rPr lang="ja-JP" altLang="en-US" dirty="0"/>
              <a:t>靴箱と天板の組み合わせで予算は抑える</a:t>
            </a:r>
            <a:endParaRPr lang="en-US" altLang="ja-JP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1725" y="2346523"/>
            <a:ext cx="4718050" cy="2653903"/>
          </a:xfrm>
        </p:spPr>
      </p:pic>
    </p:spTree>
    <p:extLst>
      <p:ext uri="{BB962C8B-B14F-4D97-AF65-F5344CB8AC3E}">
        <p14:creationId xmlns:p14="http://schemas.microsoft.com/office/powerpoint/2010/main" val="3779079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/>
              <a:t>収納イメージ②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ja-JP" altLang="en-US" dirty="0"/>
              <a:t>エントランス収納は、ロングを利用</a:t>
            </a:r>
            <a:endParaRPr lang="en-US" altLang="ja-JP" dirty="0"/>
          </a:p>
          <a:p>
            <a:r>
              <a:rPr lang="ja-JP" altLang="en-US" dirty="0"/>
              <a:t>小物置き場は、リビング扉の横へ</a:t>
            </a:r>
            <a:endParaRPr lang="en-US" altLang="ja-JP" dirty="0"/>
          </a:p>
        </p:txBody>
      </p:sp>
      <p:pic>
        <p:nvPicPr>
          <p:cNvPr id="6" name="コンテンツ プレースホルダー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rot="5400000">
            <a:off x="6343650" y="2437606"/>
            <a:ext cx="4394200" cy="2471737"/>
          </a:xfrm>
        </p:spPr>
      </p:pic>
    </p:spTree>
    <p:extLst>
      <p:ext uri="{BB962C8B-B14F-4D97-AF65-F5344CB8AC3E}">
        <p14:creationId xmlns:p14="http://schemas.microsoft.com/office/powerpoint/2010/main" val="2804131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/>
              <a:t>収納イメージ③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ja-JP" altLang="en-US"/>
              <a:t>寝室には、大容量</a:t>
            </a:r>
            <a:r>
              <a:rPr kumimoji="1" lang="ja-JP" altLang="en-US" dirty="0"/>
              <a:t>のクローゼット</a:t>
            </a:r>
            <a:endParaRPr kumimoji="1" lang="en-US" altLang="ja-JP" dirty="0"/>
          </a:p>
          <a:p>
            <a:r>
              <a:rPr kumimoji="1" lang="ja-JP" altLang="en-US" dirty="0"/>
              <a:t>客用布団の収納スペース確保</a:t>
            </a:r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rot="5400000">
            <a:off x="6343650" y="2437606"/>
            <a:ext cx="4394200" cy="2471737"/>
          </a:xfrm>
        </p:spPr>
      </p:pic>
    </p:spTree>
    <p:extLst>
      <p:ext uri="{BB962C8B-B14F-4D97-AF65-F5344CB8AC3E}">
        <p14:creationId xmlns:p14="http://schemas.microsoft.com/office/powerpoint/2010/main" val="3434224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dirty="0"/>
              <a:t>水侵入による構造壁腐食例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構造壁そのものが腐食し、</a:t>
            </a:r>
          </a:p>
        </p:txBody>
      </p:sp>
    </p:spTree>
    <p:extLst>
      <p:ext uri="{BB962C8B-B14F-4D97-AF65-F5344CB8AC3E}">
        <p14:creationId xmlns:p14="http://schemas.microsoft.com/office/powerpoint/2010/main" val="3135987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オーガニック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540</TotalTime>
  <Words>125</Words>
  <Application>Microsoft Office PowerPoint</Application>
  <PresentationFormat>ワイド画面</PresentationFormat>
  <Paragraphs>22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オーガニック</vt:lpstr>
      <vt:lpstr>渡辺邸リフォーム提案</vt:lpstr>
      <vt:lpstr>ご要望まとめ</vt:lpstr>
      <vt:lpstr>収納イメージ①</vt:lpstr>
      <vt:lpstr>収納イメージ②</vt:lpstr>
      <vt:lpstr>収納イメージ③</vt:lpstr>
      <vt:lpstr>水侵入による構造壁腐食例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渡辺邸リフォーム提案</dc:title>
  <dc:creator>毎日太郎</dc:creator>
  <cp:lastModifiedBy>毎日太郎</cp:lastModifiedBy>
  <cp:revision>18</cp:revision>
  <dcterms:created xsi:type="dcterms:W3CDTF">2016-05-24T03:53:25Z</dcterms:created>
  <dcterms:modified xsi:type="dcterms:W3CDTF">2016-07-19T19:58:03Z</dcterms:modified>
</cp:coreProperties>
</file>