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70" r:id="rId1"/>
  </p:sldMasterIdLst>
  <p:notesMasterIdLst>
    <p:notesMasterId r:id="rId5"/>
  </p:notesMasterIdLst>
  <p:sldIdLst>
    <p:sldId id="256" r:id="rId2"/>
    <p:sldId id="258" r:id="rId3"/>
    <p:sldId id="261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8198A-3F1E-479B-9654-952B38CBC0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96C6E9-0BA7-475E-95FB-80EE8995C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435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137EA-7AD3-49A3-BA09-623D606B5F73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051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34AA-4591-46D1-B7E9-690178625F49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03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B5D7-E0D0-42CC-B8F3-77EE91004EC9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44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AE2FC-2497-4649-8FC6-DE06CA951CE4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38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AE08301C-8A79-4269-8F29-196491E8FDE4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367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9249-9193-4332-A278-19E624278471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245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82AC-F83C-4901-A7BA-F9F27622A8D9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764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1179-BAFC-4BA4-8DDC-F7F4C98DC428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95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6CC3-C912-4CA6-9BB5-1487D0F70E92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00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9D6F-D441-4517-AC0E-4B1BCA8792CF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22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BADE-01C6-4E00-8128-3EE57CB0A2B3}" type="datetime1">
              <a:rPr lang="en-US" altLang="ja-JP" smtClean="0"/>
              <a:t>7/20/2016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97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E425251-B16A-4BE1-BA6A-5DC2E722DABA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97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7200" dirty="0"/>
              <a:t>渡辺邸リフォーム提案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プラス・リビング株式会社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72694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/>
              <a:t>ご要望まとめ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リフォーム個所</a:t>
            </a:r>
            <a:endParaRPr lang="en-US" altLang="ja-JP" dirty="0"/>
          </a:p>
          <a:p>
            <a:pPr lvl="1"/>
            <a:r>
              <a:rPr lang="ja-JP" altLang="en-US" dirty="0"/>
              <a:t>１階部分（キッチン、リビング、ダイニング、トイレ、洗面所、バス）</a:t>
            </a:r>
            <a:endParaRPr lang="en-US" altLang="ja-JP" dirty="0"/>
          </a:p>
          <a:p>
            <a:pPr lvl="1"/>
            <a:r>
              <a:rPr lang="ja-JP" altLang="en-US" dirty="0"/>
              <a:t>２階部分（壁紙、トイレ、クローゼット）</a:t>
            </a:r>
            <a:endParaRPr lang="en-US" altLang="ja-JP" dirty="0"/>
          </a:p>
          <a:p>
            <a:pPr>
              <a:spcBef>
                <a:spcPts val="3600"/>
              </a:spcBef>
            </a:pPr>
            <a:r>
              <a:rPr lang="ja-JP" altLang="en-US" dirty="0"/>
              <a:t>ご希望イメージ</a:t>
            </a:r>
            <a:endParaRPr kumimoji="1" lang="en-US" altLang="ja-JP" dirty="0"/>
          </a:p>
          <a:p>
            <a:pPr lvl="1"/>
            <a:r>
              <a:rPr lang="ja-JP" altLang="en-US" dirty="0"/>
              <a:t>シンプルモダン</a:t>
            </a:r>
            <a:endParaRPr lang="en-US" altLang="ja-JP" dirty="0"/>
          </a:p>
          <a:p>
            <a:pPr lvl="1"/>
            <a:r>
              <a:rPr lang="ja-JP" altLang="en-US" dirty="0"/>
              <a:t>掃除しやすい素材選び</a:t>
            </a:r>
            <a:endParaRPr lang="en-US" altLang="ja-JP" dirty="0"/>
          </a:p>
          <a:p>
            <a:pPr lvl="1"/>
            <a:r>
              <a:rPr lang="ja-JP" altLang="en-US" dirty="0"/>
              <a:t>キッチンはホワイトを基調とし、収納スペースを多く</a:t>
            </a:r>
            <a:endParaRPr lang="en-US" altLang="ja-JP" dirty="0"/>
          </a:p>
          <a:p>
            <a:pPr lvl="1"/>
            <a:r>
              <a:rPr lang="ja-JP" altLang="en-US" dirty="0"/>
              <a:t>洗面台はゲスト仕様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630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リフォームイメージ①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/>
              <a:t>ホワイト基調のキッチン</a:t>
            </a:r>
            <a:endParaRPr lang="en-US" altLang="ja-JP"/>
          </a:p>
          <a:p>
            <a:r>
              <a:rPr lang="ja-JP" altLang="en-US"/>
              <a:t>壁は掃除しやすいパネル仕様</a:t>
            </a:r>
            <a:endParaRPr lang="en-US" altLang="ja-JP"/>
          </a:p>
          <a:p>
            <a:r>
              <a:rPr lang="ja-JP" altLang="en-US"/>
              <a:t>電子レンジなども格納したすっきり収納</a:t>
            </a:r>
            <a:endParaRPr lang="ja-JP" altLang="en-US" dirty="0"/>
          </a:p>
        </p:txBody>
      </p:sp>
      <p:pic>
        <p:nvPicPr>
          <p:cNvPr id="20" name="コンテンツ プレースホルダー 1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64288" y="2705138"/>
            <a:ext cx="4754562" cy="2955848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0794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517</TotalTime>
  <Words>83</Words>
  <Application>Microsoft Office PowerPoint</Application>
  <PresentationFormat>ワイド画面</PresentationFormat>
  <Paragraphs>17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HG明朝B</vt:lpstr>
      <vt:lpstr>游ゴシック</vt:lpstr>
      <vt:lpstr>Rockwell</vt:lpstr>
      <vt:lpstr>Rockwell Condensed</vt:lpstr>
      <vt:lpstr>Wingdings</vt:lpstr>
      <vt:lpstr>木版活字</vt:lpstr>
      <vt:lpstr>渡辺邸リフォーム提案</vt:lpstr>
      <vt:lpstr>ご要望まとめ</vt:lpstr>
      <vt:lpstr>リフォームイメージ①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渡辺邸リフォーム提案</dc:title>
  <dc:creator>毎日太郎</dc:creator>
  <cp:lastModifiedBy>毎日太郎</cp:lastModifiedBy>
  <cp:revision>17</cp:revision>
  <dcterms:created xsi:type="dcterms:W3CDTF">2016-05-24T03:53:25Z</dcterms:created>
  <dcterms:modified xsi:type="dcterms:W3CDTF">2016-07-19T19:54:34Z</dcterms:modified>
</cp:coreProperties>
</file>