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9" autoAdjust="0"/>
    <p:restoredTop sz="94660"/>
  </p:normalViewPr>
  <p:slideViewPr>
    <p:cSldViewPr snapToGrid="0">
      <p:cViewPr varScale="1">
        <p:scale>
          <a:sx n="68" d="100"/>
          <a:sy n="68" d="100"/>
        </p:scale>
        <p:origin x="5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197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911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5467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7616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9463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1370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1554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06225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733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530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2613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000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2156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9161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629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348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057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079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52561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毎日太郎</dc:creator>
  <cp:lastModifiedBy>毎日太郎</cp:lastModifiedBy>
  <cp:revision>1</cp:revision>
  <dcterms:created xsi:type="dcterms:W3CDTF">2016-07-19T19:52:37Z</dcterms:created>
  <dcterms:modified xsi:type="dcterms:W3CDTF">2016-07-19T19:53:12Z</dcterms:modified>
</cp:coreProperties>
</file>