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6"/>
  </p:notesMasterIdLst>
  <p:sldIdLst>
    <p:sldId id="256" r:id="rId2"/>
    <p:sldId id="258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8198A-3F1E-479B-9654-952B38CBC0F1}" type="datetimeFigureOut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6C6E9-0BA7-475E-95FB-80EE8995C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3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37EA-7AD3-49A3-BA09-623D606B5F73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34AA-4591-46D1-B7E9-690178625F4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B5D7-E0D0-42CC-B8F3-77EE91004EC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AE2FC-2497-4649-8FC6-DE06CA951C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E08301C-8A79-4269-8F29-196491E8FDE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9249-9193-4332-A278-19E6242784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82AC-F83C-4901-A7BA-F9F27622A8D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179-BAFC-4BA4-8DDC-F7F4C98DC428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6CC3-C912-4CA6-9BB5-1487D0F70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9D6F-D441-4517-AC0E-4B1BCA8792CF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BADE-01C6-4E00-8128-3EE57CB0A2B3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E425251-B16A-4BE1-BA6A-5DC2E722DABA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72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洗面台はゲスト仕様</a:t>
            </a:r>
            <a:endParaRPr kumimoji="1" lang="en-US" altLang="ja-JP" dirty="0"/>
          </a:p>
          <a:p>
            <a:r>
              <a:rPr lang="ja-JP" altLang="en-US" dirty="0"/>
              <a:t>モザイクタイルで変化をつける</a:t>
            </a:r>
            <a:endParaRPr lang="en-US" altLang="ja-JP" dirty="0"/>
          </a:p>
          <a:p>
            <a:r>
              <a:rPr lang="ja-JP" altLang="en-US" dirty="0"/>
              <a:t>一体感のある洗面ボール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845842"/>
            <a:ext cx="4754562" cy="2674441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517</TotalTime>
  <Words>102</Words>
  <Application>Microsoft Office PowerPoint</Application>
  <PresentationFormat>ワイド画面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HG明朝B</vt:lpstr>
      <vt:lpstr>游ゴシック</vt:lpstr>
      <vt:lpstr>Rockwell</vt:lpstr>
      <vt:lpstr>Rockwell Condensed</vt:lpstr>
      <vt:lpstr>Wingdings</vt:lpstr>
      <vt:lpstr>木版活字</vt:lpstr>
      <vt:lpstr>渡辺邸リフォーム提案</vt:lpstr>
      <vt:lpstr>ご要望まとめ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16</cp:revision>
  <dcterms:created xsi:type="dcterms:W3CDTF">2016-05-24T03:53:25Z</dcterms:created>
  <dcterms:modified xsi:type="dcterms:W3CDTF">2016-07-19T19:51:43Z</dcterms:modified>
</cp:coreProperties>
</file>