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96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30252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移動に時間をかけない（新幹線利用）</a:t>
          </a:r>
        </a:p>
      </dsp:txBody>
      <dsp:txXfrm>
        <a:off x="0" y="330252"/>
        <a:ext cx="9720262" cy="952875"/>
      </dsp:txXfrm>
    </dsp:sp>
    <dsp:sp modelId="{4EDE6928-02F5-4928-8B51-183D5F8BFAE9}">
      <dsp:nvSpPr>
        <dsp:cNvPr id="0" name=""/>
        <dsp:cNvSpPr/>
      </dsp:nvSpPr>
      <dsp:spPr>
        <a:xfrm>
          <a:off x="486013" y="553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旅行先</a:t>
          </a:r>
        </a:p>
      </dsp:txBody>
      <dsp:txXfrm>
        <a:off x="517716" y="37235"/>
        <a:ext cx="6740777" cy="586034"/>
      </dsp:txXfrm>
    </dsp:sp>
    <dsp:sp modelId="{2FDFBA78-A772-45A8-B61D-5163E11EDEA4}">
      <dsp:nvSpPr>
        <dsp:cNvPr id="0" name=""/>
        <dsp:cNvSpPr/>
      </dsp:nvSpPr>
      <dsp:spPr>
        <a:xfrm>
          <a:off x="0" y="1726647"/>
          <a:ext cx="9720262" cy="952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食事と温泉施設の充実</a:t>
          </a:r>
        </a:p>
      </dsp:txBody>
      <dsp:txXfrm>
        <a:off x="0" y="1726647"/>
        <a:ext cx="9720262" cy="952875"/>
      </dsp:txXfrm>
    </dsp:sp>
    <dsp:sp modelId="{B027AA3B-5B7A-4057-844C-E802C670A43A}">
      <dsp:nvSpPr>
        <dsp:cNvPr id="0" name=""/>
        <dsp:cNvSpPr/>
      </dsp:nvSpPr>
      <dsp:spPr>
        <a:xfrm>
          <a:off x="486013" y="1401927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宿泊先</a:t>
          </a:r>
        </a:p>
      </dsp:txBody>
      <dsp:txXfrm>
        <a:off x="517716" y="1433630"/>
        <a:ext cx="6740777" cy="586034"/>
      </dsp:txXfrm>
    </dsp:sp>
    <dsp:sp modelId="{0E1448B1-5281-4AA5-A2B0-18C7DBE4FDF0}">
      <dsp:nvSpPr>
        <dsp:cNvPr id="0" name=""/>
        <dsp:cNvSpPr/>
      </dsp:nvSpPr>
      <dsp:spPr>
        <a:xfrm>
          <a:off x="0" y="3123042"/>
          <a:ext cx="9720262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458216" rIns="75440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移動時も観光できる旅程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200" kern="1200" dirty="0"/>
            <a:t>地元ならではの名所・旧跡めぐり</a:t>
          </a:r>
        </a:p>
      </dsp:txBody>
      <dsp:txXfrm>
        <a:off x="0" y="3123042"/>
        <a:ext cx="9720262" cy="1351349"/>
      </dsp:txXfrm>
    </dsp:sp>
    <dsp:sp modelId="{C3017911-03D2-4F68-B967-29C9E382B7E4}">
      <dsp:nvSpPr>
        <dsp:cNvPr id="0" name=""/>
        <dsp:cNvSpPr/>
      </dsp:nvSpPr>
      <dsp:spPr>
        <a:xfrm>
          <a:off x="486013" y="2798322"/>
          <a:ext cx="6804183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観光</a:t>
          </a:r>
        </a:p>
      </dsp:txBody>
      <dsp:txXfrm>
        <a:off x="517716" y="2830025"/>
        <a:ext cx="6740777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485328" y="257381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A</a:t>
          </a:r>
          <a:r>
            <a:rPr kumimoji="1" lang="ja-JP" altLang="en-US" sz="3500" kern="1200" dirty="0"/>
            <a:t>プラン（能登一周）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和倉温泉（朝の風宿泊）</a:t>
          </a:r>
        </a:p>
      </dsp:txBody>
      <dsp:txXfrm>
        <a:off x="2485328" y="257381"/>
        <a:ext cx="5308949" cy="1659046"/>
      </dsp:txXfrm>
    </dsp:sp>
    <dsp:sp modelId="{57F690B4-73F0-4643-BB64-7A2BE0D0BF86}">
      <dsp:nvSpPr>
        <dsp:cNvPr id="0" name=""/>
        <dsp:cNvSpPr/>
      </dsp:nvSpPr>
      <dsp:spPr>
        <a:xfrm>
          <a:off x="2264122" y="17741"/>
          <a:ext cx="1161332" cy="174199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485328" y="2345936"/>
          <a:ext cx="5308949" cy="165904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3728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500" kern="1200" dirty="0"/>
            <a:t>B</a:t>
          </a:r>
          <a:r>
            <a:rPr kumimoji="1" lang="ja-JP" altLang="en-US" sz="3500" kern="1200" dirty="0"/>
            <a:t>プラン（伊勢神宮）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700" kern="1200" dirty="0"/>
            <a:t>伊勢（かがやきリゾート泊）</a:t>
          </a:r>
        </a:p>
      </dsp:txBody>
      <dsp:txXfrm>
        <a:off x="2485328" y="2345936"/>
        <a:ext cx="5308949" cy="1659046"/>
      </dsp:txXfrm>
    </dsp:sp>
    <dsp:sp modelId="{42A2CDB6-FD1E-451A-8D1F-5AF7C2C4950D}">
      <dsp:nvSpPr>
        <dsp:cNvPr id="0" name=""/>
        <dsp:cNvSpPr/>
      </dsp:nvSpPr>
      <dsp:spPr>
        <a:xfrm>
          <a:off x="2264122" y="2106296"/>
          <a:ext cx="1161332" cy="174199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5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44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34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83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619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99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16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66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13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11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356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316182"/>
            <a:ext cx="10058400" cy="455291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97280" y="11282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32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altLang="ja-JP" sz="4400" dirty="0"/>
              <a:t>27</a:t>
            </a:r>
            <a:r>
              <a:rPr kumimoji="1" lang="ja-JP" altLang="en-US" sz="4400" dirty="0"/>
              <a:t>年度実施後のアンケート調査報告</a:t>
            </a: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宿泊施設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食事がよかった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/>
            </a:pPr>
            <a:r>
              <a:rPr lang="ja-JP" altLang="en-US" sz="2200" dirty="0"/>
              <a:t>温泉施設が充実していた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ja-JP" altLang="en-US" sz="2400" dirty="0"/>
              <a:t>移動手段</a:t>
            </a:r>
            <a:endParaRPr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3"/>
            </a:pPr>
            <a:r>
              <a:rPr lang="ja-JP" altLang="en-US" sz="2200" dirty="0"/>
              <a:t>長時間のバス移動が疲れた</a:t>
            </a:r>
            <a:br>
              <a:rPr lang="en-US" altLang="ja-JP" sz="2200" dirty="0"/>
            </a:br>
            <a:r>
              <a:rPr lang="ja-JP" altLang="en-US" sz="2200" dirty="0"/>
              <a:t>休憩も少なく帰りは渋滞に巻き込まれた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観光・その他</a:t>
            </a:r>
            <a:endParaRPr kumimoji="1" lang="en-US" altLang="ja-JP" sz="24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観光施設が屋内ばかりであった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名所・旧跡等、地元ならではの観光がなかった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土産物を買うところが少なかった</a:t>
            </a:r>
            <a:endParaRPr lang="en-US" altLang="ja-JP" sz="2200" dirty="0"/>
          </a:p>
          <a:p>
            <a:pPr marL="900113" lvl="1" indent="-454025">
              <a:buSzPct val="100000"/>
              <a:buFont typeface="+mj-ea"/>
              <a:buAutoNum type="circleNumDbPlain" startAt="4"/>
            </a:pPr>
            <a:r>
              <a:rPr lang="ja-JP" altLang="en-US" sz="2200" dirty="0"/>
              <a:t>夜の宴会が面白く盛り上がった</a:t>
            </a:r>
            <a:endParaRPr lang="en-US" altLang="ja-JP" sz="22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en-US" altLang="ja-JP" sz="2400" dirty="0"/>
          </a:p>
          <a:p>
            <a:pPr marL="342900" indent="-342900">
              <a:buFont typeface="Wingdings" panose="05000000000000000000" pitchFamily="2" charset="2"/>
              <a:buChar char="n"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1503</TotalTime>
  <Words>162</Words>
  <Application>Microsoft Office PowerPoint</Application>
  <PresentationFormat>ワイド画面</PresentationFormat>
  <Paragraphs>57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Calibri</vt:lpstr>
      <vt:lpstr>Calibri Light</vt:lpstr>
      <vt:lpstr>Wingdings</vt:lpstr>
      <vt:lpstr>レトロスペクト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42</cp:revision>
  <dcterms:created xsi:type="dcterms:W3CDTF">2016-05-22T19:07:12Z</dcterms:created>
  <dcterms:modified xsi:type="dcterms:W3CDTF">2016-07-18T20:43:12Z</dcterms:modified>
</cp:coreProperties>
</file>