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68" d="100"/>
          <a:sy n="68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435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882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889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72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4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6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6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96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704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75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761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34CF7-0B75-4696-88E1-CD82C30E247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13A31-E7EC-4554-AB5F-098ECF64ED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84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638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1</cp:revision>
  <dcterms:created xsi:type="dcterms:W3CDTF">2016-07-18T20:40:24Z</dcterms:created>
  <dcterms:modified xsi:type="dcterms:W3CDTF">2016-07-18T20:40:31Z</dcterms:modified>
</cp:coreProperties>
</file>