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8" r:id="rId3"/>
    <p:sldId id="264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94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6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04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882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74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1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1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99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97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26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31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7200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ななつ星・</a:t>
            </a:r>
            <a:r>
              <a:rPr kumimoji="1" lang="ja-JP" altLang="en-US"/>
              <a:t>リビング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リフォーム例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64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ホワイト基調のキッチン</a:t>
            </a:r>
            <a:endParaRPr lang="en-US" altLang="ja-JP"/>
          </a:p>
          <a:p>
            <a:r>
              <a:rPr lang="ja-JP" altLang="en-US"/>
              <a:t>壁は掃除しやすいパネル仕様</a:t>
            </a:r>
            <a:endParaRPr lang="en-US" altLang="ja-JP"/>
          </a:p>
          <a:p>
            <a:r>
              <a:rPr lang="ja-JP" altLang="en-US"/>
              <a:t>電子レンジなども格納したすっきり収納</a:t>
            </a:r>
            <a:endParaRPr lang="ja-JP" altLang="en-US" dirty="0"/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洗面台はゲスト仕様</a:t>
            </a:r>
            <a:endParaRPr kumimoji="1" lang="en-US" altLang="ja-JP" dirty="0"/>
          </a:p>
          <a:p>
            <a:r>
              <a:rPr lang="ja-JP" altLang="en-US" dirty="0"/>
              <a:t>モザイクタイルで変化をつける</a:t>
            </a:r>
            <a:endParaRPr lang="en-US" altLang="ja-JP" dirty="0"/>
          </a:p>
          <a:p>
            <a:r>
              <a:rPr lang="ja-JP" altLang="en-US" dirty="0"/>
              <a:t>一体感のある洗面ボール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845842"/>
            <a:ext cx="4754562" cy="2674441"/>
          </a:xfrm>
        </p:spPr>
      </p:pic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517</TotalTime>
  <Words>99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渡辺邸リフォーム提案</vt:lpstr>
      <vt:lpstr>ご要望まとめ</vt:lpstr>
      <vt:lpstr>リフォーム例</vt:lpstr>
      <vt:lpstr>リフォームイメージ①</vt:lpstr>
      <vt:lpstr>リフォームイメージ②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15</cp:revision>
  <dcterms:created xsi:type="dcterms:W3CDTF">2016-05-24T03:53:25Z</dcterms:created>
  <dcterms:modified xsi:type="dcterms:W3CDTF">2016-07-18T20:39:18Z</dcterms:modified>
</cp:coreProperties>
</file>