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9" autoAdjust="0"/>
    <p:restoredTop sz="94660"/>
  </p:normalViewPr>
  <p:slideViewPr>
    <p:cSldViewPr snapToGrid="0">
      <p:cViewPr varScale="1">
        <p:scale>
          <a:sx n="68" d="100"/>
          <a:sy n="68" d="100"/>
        </p:scale>
        <p:origin x="5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kumimoji="1"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kumimoji="1"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kumimoji="1"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2838401"/>
      </p:ext>
    </p:extLst>
  </p:cSld>
  <p:clrMapOvr>
    <a:masterClrMapping/>
  </p:clrMapOvr>
</p:sld>
</file>

<file path=ppt/theme/theme1.xml><?xml version="1.0" encoding="utf-8"?>
<a:theme xmlns:a="http://schemas.openxmlformats.org/drawingml/2006/main" name="基礎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基礎</Template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ゴシック</vt:lpstr>
      <vt:lpstr>Corbel</vt:lpstr>
      <vt:lpstr>基礎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毎日太郎</dc:creator>
  <cp:lastModifiedBy>毎日太郎</cp:lastModifiedBy>
  <cp:revision>1</cp:revision>
  <dcterms:created xsi:type="dcterms:W3CDTF">2016-07-18T20:36:30Z</dcterms:created>
  <dcterms:modified xsi:type="dcterms:W3CDTF">2016-07-18T20:36:46Z</dcterms:modified>
</cp:coreProperties>
</file>