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08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0638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移動に時間をかけない（新幹線利用）</a:t>
          </a:r>
        </a:p>
      </dsp:txBody>
      <dsp:txXfrm>
        <a:off x="0" y="306380"/>
        <a:ext cx="9720262" cy="957600"/>
      </dsp:txXfrm>
    </dsp:sp>
    <dsp:sp modelId="{4EDE6928-02F5-4928-8B51-183D5F8BFAE9}">
      <dsp:nvSpPr>
        <dsp:cNvPr id="0" name=""/>
        <dsp:cNvSpPr/>
      </dsp:nvSpPr>
      <dsp:spPr>
        <a:xfrm>
          <a:off x="486013" y="2594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旅行先</a:t>
          </a:r>
        </a:p>
      </dsp:txBody>
      <dsp:txXfrm>
        <a:off x="513393" y="53320"/>
        <a:ext cx="6749423" cy="506120"/>
      </dsp:txXfrm>
    </dsp:sp>
    <dsp:sp modelId="{2FDFBA78-A772-45A8-B61D-5163E11EDEA4}">
      <dsp:nvSpPr>
        <dsp:cNvPr id="0" name=""/>
        <dsp:cNvSpPr/>
      </dsp:nvSpPr>
      <dsp:spPr>
        <a:xfrm>
          <a:off x="0" y="164702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食事と温泉施設の充実</a:t>
          </a:r>
        </a:p>
      </dsp:txBody>
      <dsp:txXfrm>
        <a:off x="0" y="1647020"/>
        <a:ext cx="9720262" cy="957600"/>
      </dsp:txXfrm>
    </dsp:sp>
    <dsp:sp modelId="{B027AA3B-5B7A-4057-844C-E802C670A43A}">
      <dsp:nvSpPr>
        <dsp:cNvPr id="0" name=""/>
        <dsp:cNvSpPr/>
      </dsp:nvSpPr>
      <dsp:spPr>
        <a:xfrm>
          <a:off x="486013" y="136658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宿泊先</a:t>
          </a:r>
        </a:p>
      </dsp:txBody>
      <dsp:txXfrm>
        <a:off x="513393" y="1393960"/>
        <a:ext cx="6749423" cy="506120"/>
      </dsp:txXfrm>
    </dsp:sp>
    <dsp:sp modelId="{0E1448B1-5281-4AA5-A2B0-18C7DBE4FDF0}">
      <dsp:nvSpPr>
        <dsp:cNvPr id="0" name=""/>
        <dsp:cNvSpPr/>
      </dsp:nvSpPr>
      <dsp:spPr>
        <a:xfrm>
          <a:off x="0" y="2987659"/>
          <a:ext cx="9720262" cy="1466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移動時も観光できる旅程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地元ならではの名所・旧跡めぐり</a:t>
          </a:r>
        </a:p>
      </dsp:txBody>
      <dsp:txXfrm>
        <a:off x="0" y="2987659"/>
        <a:ext cx="9720262" cy="1466325"/>
      </dsp:txXfrm>
    </dsp:sp>
    <dsp:sp modelId="{C3017911-03D2-4F68-B967-29C9E382B7E4}">
      <dsp:nvSpPr>
        <dsp:cNvPr id="0" name=""/>
        <dsp:cNvSpPr/>
      </dsp:nvSpPr>
      <dsp:spPr>
        <a:xfrm>
          <a:off x="486013" y="270722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観光</a:t>
          </a:r>
        </a:p>
      </dsp:txBody>
      <dsp:txXfrm>
        <a:off x="513393" y="2734600"/>
        <a:ext cx="6749423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318814" y="259142"/>
          <a:ext cx="5303617" cy="165738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2599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和倉温泉（朝の風宿泊）</a:t>
          </a:r>
        </a:p>
      </dsp:txBody>
      <dsp:txXfrm>
        <a:off x="2318814" y="259142"/>
        <a:ext cx="5303617" cy="1657380"/>
      </dsp:txXfrm>
    </dsp:sp>
    <dsp:sp modelId="{57F690B4-73F0-4643-BB64-7A2BE0D0BF86}">
      <dsp:nvSpPr>
        <dsp:cNvPr id="0" name=""/>
        <dsp:cNvSpPr/>
      </dsp:nvSpPr>
      <dsp:spPr>
        <a:xfrm>
          <a:off x="2097829" y="19743"/>
          <a:ext cx="1160166" cy="17402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318814" y="2345600"/>
          <a:ext cx="5303617" cy="165738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2599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プラン（伊勢神宮）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318814" y="2345600"/>
        <a:ext cx="5303617" cy="1657380"/>
      </dsp:txXfrm>
    </dsp:sp>
    <dsp:sp modelId="{42A2CDB6-FD1E-451A-8D1F-5AF7C2C4950D}">
      <dsp:nvSpPr>
        <dsp:cNvPr id="0" name=""/>
        <dsp:cNvSpPr/>
      </dsp:nvSpPr>
      <dsp:spPr>
        <a:xfrm>
          <a:off x="2097829" y="2106201"/>
          <a:ext cx="1160166" cy="174024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318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864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476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43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164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41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70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74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679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22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674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07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4400" dirty="0"/>
              <a:t>27</a:t>
            </a:r>
            <a:r>
              <a:rPr kumimoji="1" lang="ja-JP" altLang="en-US" sz="4400" dirty="0"/>
              <a:t>年度実施後のアンケート調査報告</a:t>
            </a: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宿泊施設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食事がよかった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温泉施設が充実していた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移動手段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3"/>
            </a:pPr>
            <a:r>
              <a:rPr lang="ja-JP" altLang="en-US" sz="2200" dirty="0"/>
              <a:t>長時間のバス移動が疲れた</a:t>
            </a:r>
            <a:br>
              <a:rPr lang="en-US" altLang="ja-JP" sz="2200" dirty="0"/>
            </a:br>
            <a:r>
              <a:rPr lang="ja-JP" altLang="en-US" sz="2200" dirty="0"/>
              <a:t>休憩も少なく帰りは渋滞に巻き込まれた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観光・その他</a:t>
            </a:r>
            <a:endParaRPr kumimoji="1"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観光施設が屋内ばかりであった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名所・旧跡等、地元ならではの観光がなかった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土産物を買うところが少なかった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夜の宴会が面白く盛り上がった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1504</TotalTime>
  <Words>162</Words>
  <Application>Microsoft Office PowerPoint</Application>
  <PresentationFormat>ワイド画面</PresentationFormat>
  <Paragraphs>57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4" baseType="lpstr">
      <vt:lpstr>メイリオ</vt:lpstr>
      <vt:lpstr>Tw Cen MT</vt:lpstr>
      <vt:lpstr>Tw Cen MT Condensed</vt:lpstr>
      <vt:lpstr>Wingdings</vt:lpstr>
      <vt:lpstr>Wingdings 3</vt:lpstr>
      <vt:lpstr>インテグラル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42</cp:revision>
  <dcterms:created xsi:type="dcterms:W3CDTF">2016-05-22T19:07:12Z</dcterms:created>
  <dcterms:modified xsi:type="dcterms:W3CDTF">2016-07-18T20:12:00Z</dcterms:modified>
</cp:coreProperties>
</file>